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  <a:srgbClr val="00477F"/>
    <a:srgbClr val="5B9BD5"/>
    <a:srgbClr val="33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1" autoAdjust="0"/>
    <p:restoredTop sz="96366" autoAdjust="0"/>
  </p:normalViewPr>
  <p:slideViewPr>
    <p:cSldViewPr snapToGrid="0">
      <p:cViewPr varScale="1">
        <p:scale>
          <a:sx n="73" d="100"/>
          <a:sy n="73" d="100"/>
        </p:scale>
        <p:origin x="6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DF9FC-8C64-40E4-AFA5-093BD4B2A8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FCEA3E5-836F-4784-8C95-9F5550C10632}">
      <dgm:prSet phldrT="[Текст]" custT="1"/>
      <dgm:spPr/>
      <dgm:t>
        <a:bodyPr/>
        <a:lstStyle/>
        <a:p>
          <a:r>
            <a:rPr lang="ru-RU" sz="1400" dirty="0" smtClean="0"/>
            <a:t>Определите код промышленной продукции  </a:t>
          </a:r>
          <a:r>
            <a:rPr lang="ru-RU" sz="1400" b="1" dirty="0" smtClean="0"/>
            <a:t>ОКПД-2</a:t>
          </a:r>
          <a:r>
            <a:rPr lang="ru-RU" sz="1400" dirty="0" smtClean="0"/>
            <a:t> согласно Общероссийскому классификатору продукции по видам экономической деятельности ОК 034-2014 (КПЕС 2008)</a:t>
          </a:r>
          <a:endParaRPr lang="ru-RU" sz="1400" dirty="0"/>
        </a:p>
      </dgm:t>
    </dgm:pt>
    <dgm:pt modelId="{3025D663-04CA-4092-88DF-DE25C048BB6F}" type="parTrans" cxnId="{382D9A87-A3B2-4CD2-B790-9C7F71DC3654}">
      <dgm:prSet/>
      <dgm:spPr/>
      <dgm:t>
        <a:bodyPr/>
        <a:lstStyle/>
        <a:p>
          <a:endParaRPr lang="ru-RU" sz="1400"/>
        </a:p>
      </dgm:t>
    </dgm:pt>
    <dgm:pt modelId="{507EC6BE-2B4F-41A3-A85C-809AC0413201}" type="sibTrans" cxnId="{382D9A87-A3B2-4CD2-B790-9C7F71DC3654}">
      <dgm:prSet/>
      <dgm:spPr/>
      <dgm:t>
        <a:bodyPr/>
        <a:lstStyle/>
        <a:p>
          <a:endParaRPr lang="ru-RU" sz="1400"/>
        </a:p>
      </dgm:t>
    </dgm:pt>
    <dgm:pt modelId="{DE21CC4D-CB82-4A67-80D2-9B2FEDCF0807}">
      <dgm:prSet custT="1"/>
      <dgm:spPr/>
      <dgm:t>
        <a:bodyPr/>
        <a:lstStyle/>
        <a:p>
          <a:r>
            <a:rPr lang="ru-RU" sz="1400" dirty="0" smtClean="0"/>
            <a:t>Определите код промышленной продукции </a:t>
          </a:r>
          <a:r>
            <a:rPr lang="ru-RU" sz="1400" b="1" dirty="0" smtClean="0"/>
            <a:t>ТН ВЭД ЕАЭС </a:t>
          </a:r>
          <a:r>
            <a:rPr lang="ru-RU" sz="1400" dirty="0" smtClean="0"/>
            <a:t>согласно Товарной номенклатуре внешнеэкономической деятельности Евразийского экономического союза ;</a:t>
          </a:r>
        </a:p>
      </dgm:t>
    </dgm:pt>
    <dgm:pt modelId="{FF00F7B2-363E-46E5-A204-6D1CD3575121}" type="parTrans" cxnId="{5C2E2696-4D79-4A09-A31F-5E07F7B23E22}">
      <dgm:prSet/>
      <dgm:spPr/>
      <dgm:t>
        <a:bodyPr/>
        <a:lstStyle/>
        <a:p>
          <a:endParaRPr lang="ru-RU" sz="1400"/>
        </a:p>
      </dgm:t>
    </dgm:pt>
    <dgm:pt modelId="{7E5626EA-949F-4394-9387-4B4F710ED0CE}" type="sibTrans" cxnId="{5C2E2696-4D79-4A09-A31F-5E07F7B23E22}">
      <dgm:prSet/>
      <dgm:spPr/>
      <dgm:t>
        <a:bodyPr/>
        <a:lstStyle/>
        <a:p>
          <a:endParaRPr lang="ru-RU" sz="1400"/>
        </a:p>
      </dgm:t>
    </dgm:pt>
    <dgm:pt modelId="{4C19197A-E51E-4520-8FF9-21D6A7172CB1}">
      <dgm:prSet phldrT="[Текст]" custT="1"/>
      <dgm:spPr/>
      <dgm:t>
        <a:bodyPr/>
        <a:lstStyle/>
        <a:p>
          <a:r>
            <a:rPr lang="ru-RU" sz="1600" dirty="0" smtClean="0"/>
            <a:t>Найдите  требование к продукции по коду в приложении к ПП№719</a:t>
          </a:r>
          <a:endParaRPr lang="ru-RU" sz="1600" dirty="0"/>
        </a:p>
      </dgm:t>
    </dgm:pt>
    <dgm:pt modelId="{E0225910-AA95-4EA5-A293-7ED9C3887FC7}" type="parTrans" cxnId="{F38511C2-2D77-4FE1-AAEE-5329B408D633}">
      <dgm:prSet/>
      <dgm:spPr/>
      <dgm:t>
        <a:bodyPr/>
        <a:lstStyle/>
        <a:p>
          <a:endParaRPr lang="ru-RU" sz="1400"/>
        </a:p>
      </dgm:t>
    </dgm:pt>
    <dgm:pt modelId="{07048B1E-30CE-401D-BDD3-B26A82323CD9}" type="sibTrans" cxnId="{F38511C2-2D77-4FE1-AAEE-5329B408D633}">
      <dgm:prSet/>
      <dgm:spPr/>
      <dgm:t>
        <a:bodyPr/>
        <a:lstStyle/>
        <a:p>
          <a:endParaRPr lang="ru-RU" sz="1400"/>
        </a:p>
      </dgm:t>
    </dgm:pt>
    <dgm:pt modelId="{0B730C88-F322-4FDA-A066-C75D77CF1FD0}">
      <dgm:prSet phldrT="[Текст]" custT="1"/>
      <dgm:spPr/>
      <dgm:t>
        <a:bodyPr/>
        <a:lstStyle/>
        <a:p>
          <a:r>
            <a:rPr lang="ru-RU" sz="1600" dirty="0" smtClean="0"/>
            <a:t>Найдите  требование к продукции по коду в приложении к Соглашению  (Ялта 2009)</a:t>
          </a:r>
        </a:p>
      </dgm:t>
    </dgm:pt>
    <dgm:pt modelId="{8A9BF5BB-0845-4D9B-B033-421D7DD4CE7F}" type="parTrans" cxnId="{003E78FA-B236-425C-BD26-B7B2B6809BA9}">
      <dgm:prSet/>
      <dgm:spPr/>
      <dgm:t>
        <a:bodyPr/>
        <a:lstStyle/>
        <a:p>
          <a:endParaRPr lang="ru-RU" sz="1400"/>
        </a:p>
      </dgm:t>
    </dgm:pt>
    <dgm:pt modelId="{E05C00D3-854D-47CF-A0F4-A46CB1722C0C}" type="sibTrans" cxnId="{003E78FA-B236-425C-BD26-B7B2B6809BA9}">
      <dgm:prSet/>
      <dgm:spPr/>
      <dgm:t>
        <a:bodyPr/>
        <a:lstStyle/>
        <a:p>
          <a:endParaRPr lang="ru-RU" sz="1400"/>
        </a:p>
      </dgm:t>
    </dgm:pt>
    <dgm:pt modelId="{858EEC3D-4D08-4E28-85A6-D932EA86CE49}">
      <dgm:prSet phldrT="[Текст]" custT="1"/>
      <dgm:spPr/>
      <dgm:t>
        <a:bodyPr/>
        <a:lstStyle/>
        <a:p>
          <a:r>
            <a:rPr lang="ru-RU" sz="1600" dirty="0" smtClean="0"/>
            <a:t>Включение в реестр </a:t>
          </a:r>
          <a:r>
            <a:rPr lang="ru-RU" sz="1600" b="1" dirty="0" smtClean="0"/>
            <a:t>на 3 года</a:t>
          </a:r>
        </a:p>
      </dgm:t>
    </dgm:pt>
    <dgm:pt modelId="{67ACD53B-1A56-482F-B37A-FD52F9DEA62C}" type="parTrans" cxnId="{2E4D838F-6BEE-4DE6-AAAC-FEE4B46D60ED}">
      <dgm:prSet/>
      <dgm:spPr/>
      <dgm:t>
        <a:bodyPr/>
        <a:lstStyle/>
        <a:p>
          <a:endParaRPr lang="ru-RU" sz="1400"/>
        </a:p>
      </dgm:t>
    </dgm:pt>
    <dgm:pt modelId="{B56CB42E-AA50-479D-937E-B24D9A765BD8}" type="sibTrans" cxnId="{2E4D838F-6BEE-4DE6-AAAC-FEE4B46D60ED}">
      <dgm:prSet/>
      <dgm:spPr/>
      <dgm:t>
        <a:bodyPr/>
        <a:lstStyle/>
        <a:p>
          <a:endParaRPr lang="ru-RU" sz="1400"/>
        </a:p>
      </dgm:t>
    </dgm:pt>
    <dgm:pt modelId="{16CE7A41-7607-4CDF-867D-0FAF3739F0BD}">
      <dgm:prSet phldrT="[Текст]" custT="1"/>
      <dgm:spPr/>
      <dgm:t>
        <a:bodyPr/>
        <a:lstStyle/>
        <a:p>
          <a:endParaRPr lang="ru-RU" sz="1400" dirty="0"/>
        </a:p>
      </dgm:t>
    </dgm:pt>
    <dgm:pt modelId="{4F45518A-BC43-4097-A0FB-D4BD01165AC3}" type="parTrans" cxnId="{14A63A28-EC40-480A-91E6-81BBC04ACAE0}">
      <dgm:prSet/>
      <dgm:spPr/>
      <dgm:t>
        <a:bodyPr/>
        <a:lstStyle/>
        <a:p>
          <a:endParaRPr lang="ru-RU" sz="1400"/>
        </a:p>
      </dgm:t>
    </dgm:pt>
    <dgm:pt modelId="{665A1CB8-702A-4F34-9882-1F4A7FA122BC}" type="sibTrans" cxnId="{14A63A28-EC40-480A-91E6-81BBC04ACAE0}">
      <dgm:prSet/>
      <dgm:spPr/>
      <dgm:t>
        <a:bodyPr/>
        <a:lstStyle/>
        <a:p>
          <a:endParaRPr lang="ru-RU" sz="1400"/>
        </a:p>
      </dgm:t>
    </dgm:pt>
    <dgm:pt modelId="{0EFFF5B5-D9CC-4A61-95BF-07D12F6C88AE}">
      <dgm:prSet phldrT="[Текст]" custT="1"/>
      <dgm:spPr/>
      <dgm:t>
        <a:bodyPr/>
        <a:lstStyle/>
        <a:p>
          <a:r>
            <a:rPr lang="ru-RU" sz="1600" dirty="0" smtClean="0"/>
            <a:t>Заявка на получение Акта экспертизы</a:t>
          </a:r>
          <a:endParaRPr lang="ru-RU" sz="1600" dirty="0"/>
        </a:p>
      </dgm:t>
    </dgm:pt>
    <dgm:pt modelId="{7034FFD9-E15B-4518-BB4B-C1883B07EA8C}" type="parTrans" cxnId="{E543FA30-6CE6-47E7-80A9-A38D206F912E}">
      <dgm:prSet/>
      <dgm:spPr/>
      <dgm:t>
        <a:bodyPr/>
        <a:lstStyle/>
        <a:p>
          <a:endParaRPr lang="ru-RU" sz="1400"/>
        </a:p>
      </dgm:t>
    </dgm:pt>
    <dgm:pt modelId="{473A2F05-7993-44AD-B19B-7161E15FA6CB}" type="sibTrans" cxnId="{E543FA30-6CE6-47E7-80A9-A38D206F912E}">
      <dgm:prSet/>
      <dgm:spPr/>
      <dgm:t>
        <a:bodyPr/>
        <a:lstStyle/>
        <a:p>
          <a:endParaRPr lang="ru-RU" sz="1400"/>
        </a:p>
      </dgm:t>
    </dgm:pt>
    <dgm:pt modelId="{39FD4AF5-1E8B-4F41-9576-97DB4FAB5645}">
      <dgm:prSet phldrT="[Текст]" custT="1"/>
      <dgm:spPr/>
      <dgm:t>
        <a:bodyPr/>
        <a:lstStyle/>
        <a:p>
          <a:r>
            <a:rPr lang="ru-RU" sz="1600" dirty="0" smtClean="0"/>
            <a:t>Заявка на получение экспертного заключения и СТ-1</a:t>
          </a:r>
        </a:p>
      </dgm:t>
    </dgm:pt>
    <dgm:pt modelId="{329E7DAA-23BF-42D1-8C17-CFF981FDD8D3}" type="parTrans" cxnId="{E5E1C92F-E9F1-4F75-9D95-925E0D7009B8}">
      <dgm:prSet/>
      <dgm:spPr/>
      <dgm:t>
        <a:bodyPr/>
        <a:lstStyle/>
        <a:p>
          <a:endParaRPr lang="ru-RU" sz="1400"/>
        </a:p>
      </dgm:t>
    </dgm:pt>
    <dgm:pt modelId="{5A55B391-C275-4E3E-BFCE-9DC9DB1A01B2}" type="sibTrans" cxnId="{E5E1C92F-E9F1-4F75-9D95-925E0D7009B8}">
      <dgm:prSet/>
      <dgm:spPr/>
      <dgm:t>
        <a:bodyPr/>
        <a:lstStyle/>
        <a:p>
          <a:endParaRPr lang="ru-RU" sz="1400"/>
        </a:p>
      </dgm:t>
    </dgm:pt>
    <dgm:pt modelId="{93686870-5FE3-4EB2-ACD4-8F3F5F6F2F3B}">
      <dgm:prSet phldrT="[Текст]" custT="1"/>
      <dgm:spPr/>
      <dgm:t>
        <a:bodyPr/>
        <a:lstStyle/>
        <a:p>
          <a:r>
            <a:rPr lang="ru-RU" sz="1600" dirty="0" smtClean="0"/>
            <a:t>Включение в реестр </a:t>
          </a:r>
          <a:r>
            <a:rPr lang="ru-RU" sz="1600" b="1" dirty="0" smtClean="0"/>
            <a:t>на 5 лет</a:t>
          </a:r>
          <a:endParaRPr lang="ru-RU" sz="1600" b="1" dirty="0"/>
        </a:p>
      </dgm:t>
    </dgm:pt>
    <dgm:pt modelId="{85A0E185-5BFD-4A85-BD79-68A25F9AC0C5}" type="parTrans" cxnId="{D1252E47-01AF-4F9B-91F6-69A47C2B70C9}">
      <dgm:prSet/>
      <dgm:spPr/>
      <dgm:t>
        <a:bodyPr/>
        <a:lstStyle/>
        <a:p>
          <a:endParaRPr lang="ru-RU" sz="1400"/>
        </a:p>
      </dgm:t>
    </dgm:pt>
    <dgm:pt modelId="{5E44D7B0-D305-45BF-BF96-49D7FCB6ABCA}" type="sibTrans" cxnId="{D1252E47-01AF-4F9B-91F6-69A47C2B70C9}">
      <dgm:prSet/>
      <dgm:spPr/>
      <dgm:t>
        <a:bodyPr/>
        <a:lstStyle/>
        <a:p>
          <a:endParaRPr lang="ru-RU" sz="1400"/>
        </a:p>
      </dgm:t>
    </dgm:pt>
    <dgm:pt modelId="{C340F8B3-F21E-4C9A-9933-357AB67B6F62}" type="pres">
      <dgm:prSet presAssocID="{B3FDF9FC-8C64-40E4-AFA5-093BD4B2A8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946D6D-AB82-432A-BCF6-2511295E66A8}" type="pres">
      <dgm:prSet presAssocID="{1FCEA3E5-836F-4784-8C95-9F5550C10632}" presName="hierRoot1" presStyleCnt="0"/>
      <dgm:spPr/>
    </dgm:pt>
    <dgm:pt modelId="{A7CD4580-BD13-4DC9-84C4-24549F205783}" type="pres">
      <dgm:prSet presAssocID="{1FCEA3E5-836F-4784-8C95-9F5550C10632}" presName="composite" presStyleCnt="0"/>
      <dgm:spPr/>
    </dgm:pt>
    <dgm:pt modelId="{A4AF73F7-C79E-4996-97B7-AD774D2A87B0}" type="pres">
      <dgm:prSet presAssocID="{1FCEA3E5-836F-4784-8C95-9F5550C10632}" presName="background" presStyleLbl="node0" presStyleIdx="0" presStyleCnt="2"/>
      <dgm:spPr/>
    </dgm:pt>
    <dgm:pt modelId="{576AEB2E-51D8-49E3-A202-BE3D6A963386}" type="pres">
      <dgm:prSet presAssocID="{1FCEA3E5-836F-4784-8C95-9F5550C10632}" presName="text" presStyleLbl="fgAcc0" presStyleIdx="0" presStyleCnt="2" custScaleX="202953" custScaleY="104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B3C51-7D3E-4BF4-9B4F-69966C30B442}" type="pres">
      <dgm:prSet presAssocID="{1FCEA3E5-836F-4784-8C95-9F5550C10632}" presName="hierChild2" presStyleCnt="0"/>
      <dgm:spPr/>
    </dgm:pt>
    <dgm:pt modelId="{00043E10-5820-4A3D-A00D-650D3A4F1033}" type="pres">
      <dgm:prSet presAssocID="{E0225910-AA95-4EA5-A293-7ED9C3887FC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AD4D00F-9646-48FC-BD52-554053E1117B}" type="pres">
      <dgm:prSet presAssocID="{4C19197A-E51E-4520-8FF9-21D6A7172CB1}" presName="hierRoot2" presStyleCnt="0"/>
      <dgm:spPr/>
    </dgm:pt>
    <dgm:pt modelId="{5B59FDA7-B70D-49C3-B0ED-83C6A831A9C0}" type="pres">
      <dgm:prSet presAssocID="{4C19197A-E51E-4520-8FF9-21D6A7172CB1}" presName="composite2" presStyleCnt="0"/>
      <dgm:spPr/>
    </dgm:pt>
    <dgm:pt modelId="{F33B6BC5-7797-41C4-A634-42DF3543A877}" type="pres">
      <dgm:prSet presAssocID="{4C19197A-E51E-4520-8FF9-21D6A7172CB1}" presName="background2" presStyleLbl="node2" presStyleIdx="0" presStyleCnt="2"/>
      <dgm:spPr/>
    </dgm:pt>
    <dgm:pt modelId="{273EA460-62F9-4512-99D3-84EB7200BD9F}" type="pres">
      <dgm:prSet presAssocID="{4C19197A-E51E-4520-8FF9-21D6A7172CB1}" presName="text2" presStyleLbl="fgAcc2" presStyleIdx="0" presStyleCnt="2" custScaleX="152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8CF86-9BBA-4828-927E-84B6D17A8E73}" type="pres">
      <dgm:prSet presAssocID="{4C19197A-E51E-4520-8FF9-21D6A7172CB1}" presName="hierChild3" presStyleCnt="0"/>
      <dgm:spPr/>
    </dgm:pt>
    <dgm:pt modelId="{860987FE-19C2-4EA9-B98E-AD82EADA9BD7}" type="pres">
      <dgm:prSet presAssocID="{7034FFD9-E15B-4518-BB4B-C1883B07EA8C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8F1CA6E-62AF-4FB6-AB67-366267D35CD2}" type="pres">
      <dgm:prSet presAssocID="{0EFFF5B5-D9CC-4A61-95BF-07D12F6C88AE}" presName="hierRoot3" presStyleCnt="0"/>
      <dgm:spPr/>
    </dgm:pt>
    <dgm:pt modelId="{22A4495B-5E11-4485-BA19-C9C649561DBE}" type="pres">
      <dgm:prSet presAssocID="{0EFFF5B5-D9CC-4A61-95BF-07D12F6C88AE}" presName="composite3" presStyleCnt="0"/>
      <dgm:spPr/>
    </dgm:pt>
    <dgm:pt modelId="{D48FC526-EB1E-485A-9DBB-D467EC1A1CCE}" type="pres">
      <dgm:prSet presAssocID="{0EFFF5B5-D9CC-4A61-95BF-07D12F6C88AE}" presName="background3" presStyleLbl="node3" presStyleIdx="0" presStyleCnt="4"/>
      <dgm:spPr/>
    </dgm:pt>
    <dgm:pt modelId="{25E277F8-2358-4A94-9DD0-A926607E4579}" type="pres">
      <dgm:prSet presAssocID="{0EFFF5B5-D9CC-4A61-95BF-07D12F6C88A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84C187-E572-4D40-827C-0F8A098EC8CC}" type="pres">
      <dgm:prSet presAssocID="{0EFFF5B5-D9CC-4A61-95BF-07D12F6C88AE}" presName="hierChild4" presStyleCnt="0"/>
      <dgm:spPr/>
    </dgm:pt>
    <dgm:pt modelId="{16AE1A3F-DA08-4E40-84C0-2CEA8EAC01B3}" type="pres">
      <dgm:prSet presAssocID="{85A0E185-5BFD-4A85-BD79-68A25F9AC0C5}" presName="Name23" presStyleLbl="parChTrans1D4" presStyleIdx="0" presStyleCnt="1"/>
      <dgm:spPr/>
      <dgm:t>
        <a:bodyPr/>
        <a:lstStyle/>
        <a:p>
          <a:endParaRPr lang="ru-RU"/>
        </a:p>
      </dgm:t>
    </dgm:pt>
    <dgm:pt modelId="{D03B4245-6676-443A-B63B-C2A19CE8CB35}" type="pres">
      <dgm:prSet presAssocID="{93686870-5FE3-4EB2-ACD4-8F3F5F6F2F3B}" presName="hierRoot4" presStyleCnt="0"/>
      <dgm:spPr/>
    </dgm:pt>
    <dgm:pt modelId="{ED5A8C9F-50C4-4E73-BED4-E70A6DC75C72}" type="pres">
      <dgm:prSet presAssocID="{93686870-5FE3-4EB2-ACD4-8F3F5F6F2F3B}" presName="composite4" presStyleCnt="0"/>
      <dgm:spPr/>
    </dgm:pt>
    <dgm:pt modelId="{A2EC1E55-1835-4788-A3BE-316D33D8FC1B}" type="pres">
      <dgm:prSet presAssocID="{93686870-5FE3-4EB2-ACD4-8F3F5F6F2F3B}" presName="background4" presStyleLbl="node4" presStyleIdx="0" presStyleCnt="1"/>
      <dgm:spPr/>
    </dgm:pt>
    <dgm:pt modelId="{FAB56DEE-CBC9-4002-BD70-2696B526D7A9}" type="pres">
      <dgm:prSet presAssocID="{93686870-5FE3-4EB2-ACD4-8F3F5F6F2F3B}" presName="text4" presStyleLbl="fgAcc4" presStyleIdx="0" presStyleCnt="1" custScaleY="56142" custLinFactX="36578" custLinFactNeighborX="100000" custLinFactNeighborY="-17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207CDB-7B64-4873-B218-B7D17C6AD85D}" type="pres">
      <dgm:prSet presAssocID="{93686870-5FE3-4EB2-ACD4-8F3F5F6F2F3B}" presName="hierChild5" presStyleCnt="0"/>
      <dgm:spPr/>
    </dgm:pt>
    <dgm:pt modelId="{7F4FCB9E-103C-4BDD-936A-2C39FB95EA84}" type="pres">
      <dgm:prSet presAssocID="{4F45518A-BC43-4097-A0FB-D4BD01165AC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3A6FC2F1-F059-4CA1-985D-3E0100D288C5}" type="pres">
      <dgm:prSet presAssocID="{16CE7A41-7607-4CDF-867D-0FAF3739F0BD}" presName="hierRoot3" presStyleCnt="0"/>
      <dgm:spPr/>
    </dgm:pt>
    <dgm:pt modelId="{610F46D0-D485-4752-869E-D3A7D3F7FC89}" type="pres">
      <dgm:prSet presAssocID="{16CE7A41-7607-4CDF-867D-0FAF3739F0BD}" presName="composite3" presStyleCnt="0"/>
      <dgm:spPr/>
    </dgm:pt>
    <dgm:pt modelId="{E03F7548-635D-47FB-8142-F16E0F8C3945}" type="pres">
      <dgm:prSet presAssocID="{16CE7A41-7607-4CDF-867D-0FAF3739F0BD}" presName="background3" presStyleLbl="node3" presStyleIdx="1" presStyleCnt="4"/>
      <dgm:spPr/>
    </dgm:pt>
    <dgm:pt modelId="{4A50EE76-EC43-4B2B-AFAF-0AF657A16337}" type="pres">
      <dgm:prSet presAssocID="{16CE7A41-7607-4CDF-867D-0FAF3739F0BD}" presName="text3" presStyleLbl="fgAcc3" presStyleIdx="1" presStyleCnt="4" custScaleY="46926" custLinFactX="81484" custLinFactY="-100000" custLinFactNeighborX="100000" custLinFactNeighborY="-185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CE9A6-39D1-497A-B636-F25C7CB0C1BD}" type="pres">
      <dgm:prSet presAssocID="{16CE7A41-7607-4CDF-867D-0FAF3739F0BD}" presName="hierChild4" presStyleCnt="0"/>
      <dgm:spPr/>
    </dgm:pt>
    <dgm:pt modelId="{09700DC5-A590-448D-9C86-DC7554A4D945}" type="pres">
      <dgm:prSet presAssocID="{DE21CC4D-CB82-4A67-80D2-9B2FEDCF0807}" presName="hierRoot1" presStyleCnt="0"/>
      <dgm:spPr/>
    </dgm:pt>
    <dgm:pt modelId="{2FFEEA56-3846-46C4-BAFA-646893722398}" type="pres">
      <dgm:prSet presAssocID="{DE21CC4D-CB82-4A67-80D2-9B2FEDCF0807}" presName="composite" presStyleCnt="0"/>
      <dgm:spPr/>
    </dgm:pt>
    <dgm:pt modelId="{D6897F40-F023-48A2-AD6C-56116319846C}" type="pres">
      <dgm:prSet presAssocID="{DE21CC4D-CB82-4A67-80D2-9B2FEDCF0807}" presName="background" presStyleLbl="node0" presStyleIdx="1" presStyleCnt="2"/>
      <dgm:spPr/>
    </dgm:pt>
    <dgm:pt modelId="{C9F37E7F-D30B-4D62-8EE9-15E04BE858DE}" type="pres">
      <dgm:prSet presAssocID="{DE21CC4D-CB82-4A67-80D2-9B2FEDCF0807}" presName="text" presStyleLbl="fgAcc0" presStyleIdx="1" presStyleCnt="2" custScaleX="203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8941E1-838D-4454-B9EE-828620BD455E}" type="pres">
      <dgm:prSet presAssocID="{DE21CC4D-CB82-4A67-80D2-9B2FEDCF0807}" presName="hierChild2" presStyleCnt="0"/>
      <dgm:spPr/>
    </dgm:pt>
    <dgm:pt modelId="{248BD75F-D3BE-4955-8703-51CCCE099F44}" type="pres">
      <dgm:prSet presAssocID="{8A9BF5BB-0845-4D9B-B033-421D7DD4CE7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83FF353-2FEF-49FD-9FDC-67CCAAD3713C}" type="pres">
      <dgm:prSet presAssocID="{0B730C88-F322-4FDA-A066-C75D77CF1FD0}" presName="hierRoot2" presStyleCnt="0"/>
      <dgm:spPr/>
    </dgm:pt>
    <dgm:pt modelId="{BF695E27-581E-4550-B191-7DD2A56DBDE9}" type="pres">
      <dgm:prSet presAssocID="{0B730C88-F322-4FDA-A066-C75D77CF1FD0}" presName="composite2" presStyleCnt="0"/>
      <dgm:spPr/>
    </dgm:pt>
    <dgm:pt modelId="{DD8E57A1-72EE-42EE-944D-A4A47F26E984}" type="pres">
      <dgm:prSet presAssocID="{0B730C88-F322-4FDA-A066-C75D77CF1FD0}" presName="background2" presStyleLbl="node2" presStyleIdx="1" presStyleCnt="2"/>
      <dgm:spPr/>
    </dgm:pt>
    <dgm:pt modelId="{95B9DEBA-1A1C-4029-9BA0-643C1F67AB7A}" type="pres">
      <dgm:prSet presAssocID="{0B730C88-F322-4FDA-A066-C75D77CF1FD0}" presName="text2" presStyleLbl="fgAcc2" presStyleIdx="1" presStyleCnt="2" custScaleX="171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9B317-93D0-4925-83F3-4DA06D58F82A}" type="pres">
      <dgm:prSet presAssocID="{0B730C88-F322-4FDA-A066-C75D77CF1FD0}" presName="hierChild3" presStyleCnt="0"/>
      <dgm:spPr/>
    </dgm:pt>
    <dgm:pt modelId="{F2AD4394-5622-44E5-BB95-80A7FC6035FE}" type="pres">
      <dgm:prSet presAssocID="{329E7DAA-23BF-42D1-8C17-CFF981FDD8D3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C093A5C-7823-432C-9CFA-E326123CDAE9}" type="pres">
      <dgm:prSet presAssocID="{39FD4AF5-1E8B-4F41-9576-97DB4FAB5645}" presName="hierRoot3" presStyleCnt="0"/>
      <dgm:spPr/>
    </dgm:pt>
    <dgm:pt modelId="{B4822AE8-BDAA-42A1-A953-64D2737BF45E}" type="pres">
      <dgm:prSet presAssocID="{39FD4AF5-1E8B-4F41-9576-97DB4FAB5645}" presName="composite3" presStyleCnt="0"/>
      <dgm:spPr/>
    </dgm:pt>
    <dgm:pt modelId="{5C4F685F-F9E0-4B23-9F09-6B8B4CB6615A}" type="pres">
      <dgm:prSet presAssocID="{39FD4AF5-1E8B-4F41-9576-97DB4FAB5645}" presName="background3" presStyleLbl="node3" presStyleIdx="2" presStyleCnt="4"/>
      <dgm:spPr/>
    </dgm:pt>
    <dgm:pt modelId="{DC141C63-C4F7-4A61-BD5C-C0A2F607BEB8}" type="pres">
      <dgm:prSet presAssocID="{39FD4AF5-1E8B-4F41-9576-97DB4FAB5645}" presName="text3" presStyleLbl="fgAcc3" presStyleIdx="2" presStyleCnt="4" custScaleX="135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24FF14-831A-4343-B9F4-F5477C3234FA}" type="pres">
      <dgm:prSet presAssocID="{39FD4AF5-1E8B-4F41-9576-97DB4FAB5645}" presName="hierChild4" presStyleCnt="0"/>
      <dgm:spPr/>
    </dgm:pt>
    <dgm:pt modelId="{2BADE7A2-A407-44E8-B52D-F205FAA5F96A}" type="pres">
      <dgm:prSet presAssocID="{67ACD53B-1A56-482F-B37A-FD52F9DEA62C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4336837-4A92-4729-B32B-7FE13662044A}" type="pres">
      <dgm:prSet presAssocID="{858EEC3D-4D08-4E28-85A6-D932EA86CE49}" presName="hierRoot3" presStyleCnt="0"/>
      <dgm:spPr/>
    </dgm:pt>
    <dgm:pt modelId="{46D8A1C1-8874-44A3-B810-97461CC5330C}" type="pres">
      <dgm:prSet presAssocID="{858EEC3D-4D08-4E28-85A6-D932EA86CE49}" presName="composite3" presStyleCnt="0"/>
      <dgm:spPr/>
    </dgm:pt>
    <dgm:pt modelId="{B582D0D4-B7AC-4106-A603-CDC32E7592D7}" type="pres">
      <dgm:prSet presAssocID="{858EEC3D-4D08-4E28-85A6-D932EA86CE49}" presName="background3" presStyleLbl="node3" presStyleIdx="3" presStyleCnt="4"/>
      <dgm:spPr/>
    </dgm:pt>
    <dgm:pt modelId="{E4F599FA-C73A-44FF-8BEA-C181D5B592E1}" type="pres">
      <dgm:prSet presAssocID="{858EEC3D-4D08-4E28-85A6-D932EA86CE49}" presName="text3" presStyleLbl="fgAcc3" presStyleIdx="3" presStyleCnt="4" custScaleY="56710" custLinFactY="34402" custLinFactNeighborX="6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E06DC5-51FC-447C-A93F-681A20A46D9F}" type="pres">
      <dgm:prSet presAssocID="{858EEC3D-4D08-4E28-85A6-D932EA86CE49}" presName="hierChild4" presStyleCnt="0"/>
      <dgm:spPr/>
    </dgm:pt>
  </dgm:ptLst>
  <dgm:cxnLst>
    <dgm:cxn modelId="{14A63A28-EC40-480A-91E6-81BBC04ACAE0}" srcId="{4C19197A-E51E-4520-8FF9-21D6A7172CB1}" destId="{16CE7A41-7607-4CDF-867D-0FAF3739F0BD}" srcOrd="1" destOrd="0" parTransId="{4F45518A-BC43-4097-A0FB-D4BD01165AC3}" sibTransId="{665A1CB8-702A-4F34-9882-1F4A7FA122BC}"/>
    <dgm:cxn modelId="{F38511C2-2D77-4FE1-AAEE-5329B408D633}" srcId="{1FCEA3E5-836F-4784-8C95-9F5550C10632}" destId="{4C19197A-E51E-4520-8FF9-21D6A7172CB1}" srcOrd="0" destOrd="0" parTransId="{E0225910-AA95-4EA5-A293-7ED9C3887FC7}" sibTransId="{07048B1E-30CE-401D-BDD3-B26A82323CD9}"/>
    <dgm:cxn modelId="{BCD65240-33AB-4CF1-8DCC-ED11A47F0BD5}" type="presOf" srcId="{85A0E185-5BFD-4A85-BD79-68A25F9AC0C5}" destId="{16AE1A3F-DA08-4E40-84C0-2CEA8EAC01B3}" srcOrd="0" destOrd="0" presId="urn:microsoft.com/office/officeart/2005/8/layout/hierarchy1"/>
    <dgm:cxn modelId="{2E4D838F-6BEE-4DE6-AAAC-FEE4B46D60ED}" srcId="{0B730C88-F322-4FDA-A066-C75D77CF1FD0}" destId="{858EEC3D-4D08-4E28-85A6-D932EA86CE49}" srcOrd="1" destOrd="0" parTransId="{67ACD53B-1A56-482F-B37A-FD52F9DEA62C}" sibTransId="{B56CB42E-AA50-479D-937E-B24D9A765BD8}"/>
    <dgm:cxn modelId="{9A237275-8443-4588-8808-60DB5F965746}" type="presOf" srcId="{39FD4AF5-1E8B-4F41-9576-97DB4FAB5645}" destId="{DC141C63-C4F7-4A61-BD5C-C0A2F607BEB8}" srcOrd="0" destOrd="0" presId="urn:microsoft.com/office/officeart/2005/8/layout/hierarchy1"/>
    <dgm:cxn modelId="{2AE16FD6-2840-482D-91C8-51DF25D8B6CC}" type="presOf" srcId="{1FCEA3E5-836F-4784-8C95-9F5550C10632}" destId="{576AEB2E-51D8-49E3-A202-BE3D6A963386}" srcOrd="0" destOrd="0" presId="urn:microsoft.com/office/officeart/2005/8/layout/hierarchy1"/>
    <dgm:cxn modelId="{D0B63B7A-92CD-41B6-8E89-F0F2186A5808}" type="presOf" srcId="{4F45518A-BC43-4097-A0FB-D4BD01165AC3}" destId="{7F4FCB9E-103C-4BDD-936A-2C39FB95EA84}" srcOrd="0" destOrd="0" presId="urn:microsoft.com/office/officeart/2005/8/layout/hierarchy1"/>
    <dgm:cxn modelId="{F54EE0B7-8B65-4AE3-AE4C-741650744261}" type="presOf" srcId="{E0225910-AA95-4EA5-A293-7ED9C3887FC7}" destId="{00043E10-5820-4A3D-A00D-650D3A4F1033}" srcOrd="0" destOrd="0" presId="urn:microsoft.com/office/officeart/2005/8/layout/hierarchy1"/>
    <dgm:cxn modelId="{F875B169-D17E-41F4-B86D-10AF28479F67}" type="presOf" srcId="{DE21CC4D-CB82-4A67-80D2-9B2FEDCF0807}" destId="{C9F37E7F-D30B-4D62-8EE9-15E04BE858DE}" srcOrd="0" destOrd="0" presId="urn:microsoft.com/office/officeart/2005/8/layout/hierarchy1"/>
    <dgm:cxn modelId="{E543FA30-6CE6-47E7-80A9-A38D206F912E}" srcId="{4C19197A-E51E-4520-8FF9-21D6A7172CB1}" destId="{0EFFF5B5-D9CC-4A61-95BF-07D12F6C88AE}" srcOrd="0" destOrd="0" parTransId="{7034FFD9-E15B-4518-BB4B-C1883B07EA8C}" sibTransId="{473A2F05-7993-44AD-B19B-7161E15FA6CB}"/>
    <dgm:cxn modelId="{68F63C31-4B24-4145-9EB2-EB6E956C4D12}" type="presOf" srcId="{67ACD53B-1A56-482F-B37A-FD52F9DEA62C}" destId="{2BADE7A2-A407-44E8-B52D-F205FAA5F96A}" srcOrd="0" destOrd="0" presId="urn:microsoft.com/office/officeart/2005/8/layout/hierarchy1"/>
    <dgm:cxn modelId="{03EEB16A-1B9D-43C2-B2EB-C1EC66BF7989}" type="presOf" srcId="{7034FFD9-E15B-4518-BB4B-C1883B07EA8C}" destId="{860987FE-19C2-4EA9-B98E-AD82EADA9BD7}" srcOrd="0" destOrd="0" presId="urn:microsoft.com/office/officeart/2005/8/layout/hierarchy1"/>
    <dgm:cxn modelId="{7E59766A-7A32-4B95-9B55-B506E9E86366}" type="presOf" srcId="{16CE7A41-7607-4CDF-867D-0FAF3739F0BD}" destId="{4A50EE76-EC43-4B2B-AFAF-0AF657A16337}" srcOrd="0" destOrd="0" presId="urn:microsoft.com/office/officeart/2005/8/layout/hierarchy1"/>
    <dgm:cxn modelId="{3E34A34D-E43D-4425-8CF1-4137C4449C15}" type="presOf" srcId="{4C19197A-E51E-4520-8FF9-21D6A7172CB1}" destId="{273EA460-62F9-4512-99D3-84EB7200BD9F}" srcOrd="0" destOrd="0" presId="urn:microsoft.com/office/officeart/2005/8/layout/hierarchy1"/>
    <dgm:cxn modelId="{5C2E2696-4D79-4A09-A31F-5E07F7B23E22}" srcId="{B3FDF9FC-8C64-40E4-AFA5-093BD4B2A8F0}" destId="{DE21CC4D-CB82-4A67-80D2-9B2FEDCF0807}" srcOrd="1" destOrd="0" parTransId="{FF00F7B2-363E-46E5-A204-6D1CD3575121}" sibTransId="{7E5626EA-949F-4394-9387-4B4F710ED0CE}"/>
    <dgm:cxn modelId="{3C5B8092-3AF4-4090-8088-067696FF58F0}" type="presOf" srcId="{B3FDF9FC-8C64-40E4-AFA5-093BD4B2A8F0}" destId="{C340F8B3-F21E-4C9A-9933-357AB67B6F62}" srcOrd="0" destOrd="0" presId="urn:microsoft.com/office/officeart/2005/8/layout/hierarchy1"/>
    <dgm:cxn modelId="{66AE288E-C78D-4637-90E0-553A06CA7CF5}" type="presOf" srcId="{329E7DAA-23BF-42D1-8C17-CFF981FDD8D3}" destId="{F2AD4394-5622-44E5-BB95-80A7FC6035FE}" srcOrd="0" destOrd="0" presId="urn:microsoft.com/office/officeart/2005/8/layout/hierarchy1"/>
    <dgm:cxn modelId="{F2CC4C06-EFF2-4165-9B55-7ED7F013989C}" type="presOf" srcId="{0EFFF5B5-D9CC-4A61-95BF-07D12F6C88AE}" destId="{25E277F8-2358-4A94-9DD0-A926607E4579}" srcOrd="0" destOrd="0" presId="urn:microsoft.com/office/officeart/2005/8/layout/hierarchy1"/>
    <dgm:cxn modelId="{003E78FA-B236-425C-BD26-B7B2B6809BA9}" srcId="{DE21CC4D-CB82-4A67-80D2-9B2FEDCF0807}" destId="{0B730C88-F322-4FDA-A066-C75D77CF1FD0}" srcOrd="0" destOrd="0" parTransId="{8A9BF5BB-0845-4D9B-B033-421D7DD4CE7F}" sibTransId="{E05C00D3-854D-47CF-A0F4-A46CB1722C0C}"/>
    <dgm:cxn modelId="{AD90B3EB-2869-4F2A-9015-21E985A25A7C}" type="presOf" srcId="{93686870-5FE3-4EB2-ACD4-8F3F5F6F2F3B}" destId="{FAB56DEE-CBC9-4002-BD70-2696B526D7A9}" srcOrd="0" destOrd="0" presId="urn:microsoft.com/office/officeart/2005/8/layout/hierarchy1"/>
    <dgm:cxn modelId="{B59C2F60-F3CC-4EA6-B8A7-D142F5B8FC8A}" type="presOf" srcId="{8A9BF5BB-0845-4D9B-B033-421D7DD4CE7F}" destId="{248BD75F-D3BE-4955-8703-51CCCE099F44}" srcOrd="0" destOrd="0" presId="urn:microsoft.com/office/officeart/2005/8/layout/hierarchy1"/>
    <dgm:cxn modelId="{382D9A87-A3B2-4CD2-B790-9C7F71DC3654}" srcId="{B3FDF9FC-8C64-40E4-AFA5-093BD4B2A8F0}" destId="{1FCEA3E5-836F-4784-8C95-9F5550C10632}" srcOrd="0" destOrd="0" parTransId="{3025D663-04CA-4092-88DF-DE25C048BB6F}" sibTransId="{507EC6BE-2B4F-41A3-A85C-809AC0413201}"/>
    <dgm:cxn modelId="{D1252E47-01AF-4F9B-91F6-69A47C2B70C9}" srcId="{0EFFF5B5-D9CC-4A61-95BF-07D12F6C88AE}" destId="{93686870-5FE3-4EB2-ACD4-8F3F5F6F2F3B}" srcOrd="0" destOrd="0" parTransId="{85A0E185-5BFD-4A85-BD79-68A25F9AC0C5}" sibTransId="{5E44D7B0-D305-45BF-BF96-49D7FCB6ABCA}"/>
    <dgm:cxn modelId="{E7C8A8B5-D3E8-40C4-A0C0-623BEBC99860}" type="presOf" srcId="{0B730C88-F322-4FDA-A066-C75D77CF1FD0}" destId="{95B9DEBA-1A1C-4029-9BA0-643C1F67AB7A}" srcOrd="0" destOrd="0" presId="urn:microsoft.com/office/officeart/2005/8/layout/hierarchy1"/>
    <dgm:cxn modelId="{E5E1C92F-E9F1-4F75-9D95-925E0D7009B8}" srcId="{0B730C88-F322-4FDA-A066-C75D77CF1FD0}" destId="{39FD4AF5-1E8B-4F41-9576-97DB4FAB5645}" srcOrd="0" destOrd="0" parTransId="{329E7DAA-23BF-42D1-8C17-CFF981FDD8D3}" sibTransId="{5A55B391-C275-4E3E-BFCE-9DC9DB1A01B2}"/>
    <dgm:cxn modelId="{D95BDE8D-5E22-4FDB-9A09-C927EAFE4839}" type="presOf" srcId="{858EEC3D-4D08-4E28-85A6-D932EA86CE49}" destId="{E4F599FA-C73A-44FF-8BEA-C181D5B592E1}" srcOrd="0" destOrd="0" presId="urn:microsoft.com/office/officeart/2005/8/layout/hierarchy1"/>
    <dgm:cxn modelId="{87EB70C5-A84C-47F3-BD91-5348CA88A774}" type="presParOf" srcId="{C340F8B3-F21E-4C9A-9933-357AB67B6F62}" destId="{6C946D6D-AB82-432A-BCF6-2511295E66A8}" srcOrd="0" destOrd="0" presId="urn:microsoft.com/office/officeart/2005/8/layout/hierarchy1"/>
    <dgm:cxn modelId="{D335E462-DC6D-4C3C-96E0-8B1A49EA8FD1}" type="presParOf" srcId="{6C946D6D-AB82-432A-BCF6-2511295E66A8}" destId="{A7CD4580-BD13-4DC9-84C4-24549F205783}" srcOrd="0" destOrd="0" presId="urn:microsoft.com/office/officeart/2005/8/layout/hierarchy1"/>
    <dgm:cxn modelId="{855CCA46-3302-4D07-BDCF-6780F84352B2}" type="presParOf" srcId="{A7CD4580-BD13-4DC9-84C4-24549F205783}" destId="{A4AF73F7-C79E-4996-97B7-AD774D2A87B0}" srcOrd="0" destOrd="0" presId="urn:microsoft.com/office/officeart/2005/8/layout/hierarchy1"/>
    <dgm:cxn modelId="{3ADDE491-AD2B-4900-B617-A9387E9AF01D}" type="presParOf" srcId="{A7CD4580-BD13-4DC9-84C4-24549F205783}" destId="{576AEB2E-51D8-49E3-A202-BE3D6A963386}" srcOrd="1" destOrd="0" presId="urn:microsoft.com/office/officeart/2005/8/layout/hierarchy1"/>
    <dgm:cxn modelId="{2B6BD942-8303-49F0-8B72-B08FE4A3ABA2}" type="presParOf" srcId="{6C946D6D-AB82-432A-BCF6-2511295E66A8}" destId="{BD3B3C51-7D3E-4BF4-9B4F-69966C30B442}" srcOrd="1" destOrd="0" presId="urn:microsoft.com/office/officeart/2005/8/layout/hierarchy1"/>
    <dgm:cxn modelId="{14007EE0-5763-4970-BEB5-AEED3EF18079}" type="presParOf" srcId="{BD3B3C51-7D3E-4BF4-9B4F-69966C30B442}" destId="{00043E10-5820-4A3D-A00D-650D3A4F1033}" srcOrd="0" destOrd="0" presId="urn:microsoft.com/office/officeart/2005/8/layout/hierarchy1"/>
    <dgm:cxn modelId="{0C875514-8559-415F-A1A0-7D9707EC9903}" type="presParOf" srcId="{BD3B3C51-7D3E-4BF4-9B4F-69966C30B442}" destId="{6AD4D00F-9646-48FC-BD52-554053E1117B}" srcOrd="1" destOrd="0" presId="urn:microsoft.com/office/officeart/2005/8/layout/hierarchy1"/>
    <dgm:cxn modelId="{687ACC2E-82E6-4433-8A19-F50E7986133B}" type="presParOf" srcId="{6AD4D00F-9646-48FC-BD52-554053E1117B}" destId="{5B59FDA7-B70D-49C3-B0ED-83C6A831A9C0}" srcOrd="0" destOrd="0" presId="urn:microsoft.com/office/officeart/2005/8/layout/hierarchy1"/>
    <dgm:cxn modelId="{1E378989-5B67-47C2-B30E-B1E79890BC60}" type="presParOf" srcId="{5B59FDA7-B70D-49C3-B0ED-83C6A831A9C0}" destId="{F33B6BC5-7797-41C4-A634-42DF3543A877}" srcOrd="0" destOrd="0" presId="urn:microsoft.com/office/officeart/2005/8/layout/hierarchy1"/>
    <dgm:cxn modelId="{7F837272-B4A1-4AF1-8BA6-4973E980309E}" type="presParOf" srcId="{5B59FDA7-B70D-49C3-B0ED-83C6A831A9C0}" destId="{273EA460-62F9-4512-99D3-84EB7200BD9F}" srcOrd="1" destOrd="0" presId="urn:microsoft.com/office/officeart/2005/8/layout/hierarchy1"/>
    <dgm:cxn modelId="{2A8B93E6-3D93-405B-8895-A49D14BAAD7D}" type="presParOf" srcId="{6AD4D00F-9646-48FC-BD52-554053E1117B}" destId="{C7A8CF86-9BBA-4828-927E-84B6D17A8E73}" srcOrd="1" destOrd="0" presId="urn:microsoft.com/office/officeart/2005/8/layout/hierarchy1"/>
    <dgm:cxn modelId="{637A4503-4961-43F7-9AE0-79EF5FD138E0}" type="presParOf" srcId="{C7A8CF86-9BBA-4828-927E-84B6D17A8E73}" destId="{860987FE-19C2-4EA9-B98E-AD82EADA9BD7}" srcOrd="0" destOrd="0" presId="urn:microsoft.com/office/officeart/2005/8/layout/hierarchy1"/>
    <dgm:cxn modelId="{623E3877-5A43-41D0-97DA-BF34C358FBF3}" type="presParOf" srcId="{C7A8CF86-9BBA-4828-927E-84B6D17A8E73}" destId="{08F1CA6E-62AF-4FB6-AB67-366267D35CD2}" srcOrd="1" destOrd="0" presId="urn:microsoft.com/office/officeart/2005/8/layout/hierarchy1"/>
    <dgm:cxn modelId="{0FCD721E-E9C5-4E04-B5B1-116BA00DEE80}" type="presParOf" srcId="{08F1CA6E-62AF-4FB6-AB67-366267D35CD2}" destId="{22A4495B-5E11-4485-BA19-C9C649561DBE}" srcOrd="0" destOrd="0" presId="urn:microsoft.com/office/officeart/2005/8/layout/hierarchy1"/>
    <dgm:cxn modelId="{B371F6B2-9EBE-45E8-B1F9-8E64D2A0D93E}" type="presParOf" srcId="{22A4495B-5E11-4485-BA19-C9C649561DBE}" destId="{D48FC526-EB1E-485A-9DBB-D467EC1A1CCE}" srcOrd="0" destOrd="0" presId="urn:microsoft.com/office/officeart/2005/8/layout/hierarchy1"/>
    <dgm:cxn modelId="{1D94EF75-B840-4233-B1E1-B6F6A6BE9D84}" type="presParOf" srcId="{22A4495B-5E11-4485-BA19-C9C649561DBE}" destId="{25E277F8-2358-4A94-9DD0-A926607E4579}" srcOrd="1" destOrd="0" presId="urn:microsoft.com/office/officeart/2005/8/layout/hierarchy1"/>
    <dgm:cxn modelId="{0BE0B60A-50F7-4D95-85B5-1B89180EAE28}" type="presParOf" srcId="{08F1CA6E-62AF-4FB6-AB67-366267D35CD2}" destId="{D484C187-E572-4D40-827C-0F8A098EC8CC}" srcOrd="1" destOrd="0" presId="urn:microsoft.com/office/officeart/2005/8/layout/hierarchy1"/>
    <dgm:cxn modelId="{6A47DFF3-535C-43E0-AFD3-D01524A7C3B1}" type="presParOf" srcId="{D484C187-E572-4D40-827C-0F8A098EC8CC}" destId="{16AE1A3F-DA08-4E40-84C0-2CEA8EAC01B3}" srcOrd="0" destOrd="0" presId="urn:microsoft.com/office/officeart/2005/8/layout/hierarchy1"/>
    <dgm:cxn modelId="{96BBCB5A-E8C3-4E5C-B592-CE6BFE544D6B}" type="presParOf" srcId="{D484C187-E572-4D40-827C-0F8A098EC8CC}" destId="{D03B4245-6676-443A-B63B-C2A19CE8CB35}" srcOrd="1" destOrd="0" presId="urn:microsoft.com/office/officeart/2005/8/layout/hierarchy1"/>
    <dgm:cxn modelId="{023148EE-E511-4A34-901E-266E40F77DFF}" type="presParOf" srcId="{D03B4245-6676-443A-B63B-C2A19CE8CB35}" destId="{ED5A8C9F-50C4-4E73-BED4-E70A6DC75C72}" srcOrd="0" destOrd="0" presId="urn:microsoft.com/office/officeart/2005/8/layout/hierarchy1"/>
    <dgm:cxn modelId="{2D71AF61-14E2-4B30-B47C-853EE2045B0F}" type="presParOf" srcId="{ED5A8C9F-50C4-4E73-BED4-E70A6DC75C72}" destId="{A2EC1E55-1835-4788-A3BE-316D33D8FC1B}" srcOrd="0" destOrd="0" presId="urn:microsoft.com/office/officeart/2005/8/layout/hierarchy1"/>
    <dgm:cxn modelId="{3EA4B2A8-E62A-4F39-93CD-6F3A3FE0420A}" type="presParOf" srcId="{ED5A8C9F-50C4-4E73-BED4-E70A6DC75C72}" destId="{FAB56DEE-CBC9-4002-BD70-2696B526D7A9}" srcOrd="1" destOrd="0" presId="urn:microsoft.com/office/officeart/2005/8/layout/hierarchy1"/>
    <dgm:cxn modelId="{CAD023F6-D0C8-4D95-8E9F-C57371192A88}" type="presParOf" srcId="{D03B4245-6676-443A-B63B-C2A19CE8CB35}" destId="{D2207CDB-7B64-4873-B218-B7D17C6AD85D}" srcOrd="1" destOrd="0" presId="urn:microsoft.com/office/officeart/2005/8/layout/hierarchy1"/>
    <dgm:cxn modelId="{51A5C7A1-C708-49A0-9387-6B7776E4997B}" type="presParOf" srcId="{C7A8CF86-9BBA-4828-927E-84B6D17A8E73}" destId="{7F4FCB9E-103C-4BDD-936A-2C39FB95EA84}" srcOrd="2" destOrd="0" presId="urn:microsoft.com/office/officeart/2005/8/layout/hierarchy1"/>
    <dgm:cxn modelId="{6D5BBC3D-D081-4886-BBC8-38591D10175F}" type="presParOf" srcId="{C7A8CF86-9BBA-4828-927E-84B6D17A8E73}" destId="{3A6FC2F1-F059-4CA1-985D-3E0100D288C5}" srcOrd="3" destOrd="0" presId="urn:microsoft.com/office/officeart/2005/8/layout/hierarchy1"/>
    <dgm:cxn modelId="{31CBEA10-0905-487C-88B9-31C598B07031}" type="presParOf" srcId="{3A6FC2F1-F059-4CA1-985D-3E0100D288C5}" destId="{610F46D0-D485-4752-869E-D3A7D3F7FC89}" srcOrd="0" destOrd="0" presId="urn:microsoft.com/office/officeart/2005/8/layout/hierarchy1"/>
    <dgm:cxn modelId="{2CD8664F-B004-4346-94BE-D7D45F44D5EC}" type="presParOf" srcId="{610F46D0-D485-4752-869E-D3A7D3F7FC89}" destId="{E03F7548-635D-47FB-8142-F16E0F8C3945}" srcOrd="0" destOrd="0" presId="urn:microsoft.com/office/officeart/2005/8/layout/hierarchy1"/>
    <dgm:cxn modelId="{640BB3F4-9F76-42CD-AFFC-40A98534D6B7}" type="presParOf" srcId="{610F46D0-D485-4752-869E-D3A7D3F7FC89}" destId="{4A50EE76-EC43-4B2B-AFAF-0AF657A16337}" srcOrd="1" destOrd="0" presId="urn:microsoft.com/office/officeart/2005/8/layout/hierarchy1"/>
    <dgm:cxn modelId="{74861602-C90A-45D3-AD01-6C07E1466361}" type="presParOf" srcId="{3A6FC2F1-F059-4CA1-985D-3E0100D288C5}" destId="{C1ACE9A6-39D1-497A-B636-F25C7CB0C1BD}" srcOrd="1" destOrd="0" presId="urn:microsoft.com/office/officeart/2005/8/layout/hierarchy1"/>
    <dgm:cxn modelId="{E387E0F2-41C8-4C62-99BD-D16FAB222885}" type="presParOf" srcId="{C340F8B3-F21E-4C9A-9933-357AB67B6F62}" destId="{09700DC5-A590-448D-9C86-DC7554A4D945}" srcOrd="1" destOrd="0" presId="urn:microsoft.com/office/officeart/2005/8/layout/hierarchy1"/>
    <dgm:cxn modelId="{896313E0-D0D6-4C4B-B19B-A3033FC277EE}" type="presParOf" srcId="{09700DC5-A590-448D-9C86-DC7554A4D945}" destId="{2FFEEA56-3846-46C4-BAFA-646893722398}" srcOrd="0" destOrd="0" presId="urn:microsoft.com/office/officeart/2005/8/layout/hierarchy1"/>
    <dgm:cxn modelId="{B0D16C66-9C20-4ECB-9C13-D0EA69B572B1}" type="presParOf" srcId="{2FFEEA56-3846-46C4-BAFA-646893722398}" destId="{D6897F40-F023-48A2-AD6C-56116319846C}" srcOrd="0" destOrd="0" presId="urn:microsoft.com/office/officeart/2005/8/layout/hierarchy1"/>
    <dgm:cxn modelId="{8DEDABBC-1871-4174-9A01-24B500D09269}" type="presParOf" srcId="{2FFEEA56-3846-46C4-BAFA-646893722398}" destId="{C9F37E7F-D30B-4D62-8EE9-15E04BE858DE}" srcOrd="1" destOrd="0" presId="urn:microsoft.com/office/officeart/2005/8/layout/hierarchy1"/>
    <dgm:cxn modelId="{970F374B-7F41-46F2-BE1F-FE577CAE6BE8}" type="presParOf" srcId="{09700DC5-A590-448D-9C86-DC7554A4D945}" destId="{DE8941E1-838D-4454-B9EE-828620BD455E}" srcOrd="1" destOrd="0" presId="urn:microsoft.com/office/officeart/2005/8/layout/hierarchy1"/>
    <dgm:cxn modelId="{84357532-3E67-4489-9ABB-B386B0BB0CF5}" type="presParOf" srcId="{DE8941E1-838D-4454-B9EE-828620BD455E}" destId="{248BD75F-D3BE-4955-8703-51CCCE099F44}" srcOrd="0" destOrd="0" presId="urn:microsoft.com/office/officeart/2005/8/layout/hierarchy1"/>
    <dgm:cxn modelId="{8308EED9-B6B7-4BFA-8022-E216D4C36EC5}" type="presParOf" srcId="{DE8941E1-838D-4454-B9EE-828620BD455E}" destId="{D83FF353-2FEF-49FD-9FDC-67CCAAD3713C}" srcOrd="1" destOrd="0" presId="urn:microsoft.com/office/officeart/2005/8/layout/hierarchy1"/>
    <dgm:cxn modelId="{5C3EEFEF-BB20-48E3-90E5-E7E80CA42113}" type="presParOf" srcId="{D83FF353-2FEF-49FD-9FDC-67CCAAD3713C}" destId="{BF695E27-581E-4550-B191-7DD2A56DBDE9}" srcOrd="0" destOrd="0" presId="urn:microsoft.com/office/officeart/2005/8/layout/hierarchy1"/>
    <dgm:cxn modelId="{B9470FE5-D48D-455B-BBE3-4F84298C2A91}" type="presParOf" srcId="{BF695E27-581E-4550-B191-7DD2A56DBDE9}" destId="{DD8E57A1-72EE-42EE-944D-A4A47F26E984}" srcOrd="0" destOrd="0" presId="urn:microsoft.com/office/officeart/2005/8/layout/hierarchy1"/>
    <dgm:cxn modelId="{885451DE-1311-4C84-B579-E7E4EE699024}" type="presParOf" srcId="{BF695E27-581E-4550-B191-7DD2A56DBDE9}" destId="{95B9DEBA-1A1C-4029-9BA0-643C1F67AB7A}" srcOrd="1" destOrd="0" presId="urn:microsoft.com/office/officeart/2005/8/layout/hierarchy1"/>
    <dgm:cxn modelId="{41D1C6CC-8C10-4DEC-921D-81D902E3359D}" type="presParOf" srcId="{D83FF353-2FEF-49FD-9FDC-67CCAAD3713C}" destId="{89F9B317-93D0-4925-83F3-4DA06D58F82A}" srcOrd="1" destOrd="0" presId="urn:microsoft.com/office/officeart/2005/8/layout/hierarchy1"/>
    <dgm:cxn modelId="{45332FAC-75C1-4144-97C4-0F9A867555B8}" type="presParOf" srcId="{89F9B317-93D0-4925-83F3-4DA06D58F82A}" destId="{F2AD4394-5622-44E5-BB95-80A7FC6035FE}" srcOrd="0" destOrd="0" presId="urn:microsoft.com/office/officeart/2005/8/layout/hierarchy1"/>
    <dgm:cxn modelId="{9E54D90F-2586-481E-AA1A-C81A4DB9C96A}" type="presParOf" srcId="{89F9B317-93D0-4925-83F3-4DA06D58F82A}" destId="{1C093A5C-7823-432C-9CFA-E326123CDAE9}" srcOrd="1" destOrd="0" presId="urn:microsoft.com/office/officeart/2005/8/layout/hierarchy1"/>
    <dgm:cxn modelId="{DB3F07E3-0D73-4D6C-8FAA-4DC31350CC2C}" type="presParOf" srcId="{1C093A5C-7823-432C-9CFA-E326123CDAE9}" destId="{B4822AE8-BDAA-42A1-A953-64D2737BF45E}" srcOrd="0" destOrd="0" presId="urn:microsoft.com/office/officeart/2005/8/layout/hierarchy1"/>
    <dgm:cxn modelId="{B90DDDA7-40DE-4B63-9199-B9ADC8D9E3FD}" type="presParOf" srcId="{B4822AE8-BDAA-42A1-A953-64D2737BF45E}" destId="{5C4F685F-F9E0-4B23-9F09-6B8B4CB6615A}" srcOrd="0" destOrd="0" presId="urn:microsoft.com/office/officeart/2005/8/layout/hierarchy1"/>
    <dgm:cxn modelId="{A6658545-6689-456E-BF7B-D8783BCAECA7}" type="presParOf" srcId="{B4822AE8-BDAA-42A1-A953-64D2737BF45E}" destId="{DC141C63-C4F7-4A61-BD5C-C0A2F607BEB8}" srcOrd="1" destOrd="0" presId="urn:microsoft.com/office/officeart/2005/8/layout/hierarchy1"/>
    <dgm:cxn modelId="{F7CBEFF2-07DC-48F2-AC1C-842E4DD24A4F}" type="presParOf" srcId="{1C093A5C-7823-432C-9CFA-E326123CDAE9}" destId="{9224FF14-831A-4343-B9F4-F5477C3234FA}" srcOrd="1" destOrd="0" presId="urn:microsoft.com/office/officeart/2005/8/layout/hierarchy1"/>
    <dgm:cxn modelId="{FCB5A6C1-6729-48E8-8F02-3756008E2C39}" type="presParOf" srcId="{89F9B317-93D0-4925-83F3-4DA06D58F82A}" destId="{2BADE7A2-A407-44E8-B52D-F205FAA5F96A}" srcOrd="2" destOrd="0" presId="urn:microsoft.com/office/officeart/2005/8/layout/hierarchy1"/>
    <dgm:cxn modelId="{29CE8E80-CE6C-4519-A8DF-EBB61C4CDE44}" type="presParOf" srcId="{89F9B317-93D0-4925-83F3-4DA06D58F82A}" destId="{94336837-4A92-4729-B32B-7FE13662044A}" srcOrd="3" destOrd="0" presId="urn:microsoft.com/office/officeart/2005/8/layout/hierarchy1"/>
    <dgm:cxn modelId="{9FA1CCDC-AE92-4E52-B1B6-0094913AF990}" type="presParOf" srcId="{94336837-4A92-4729-B32B-7FE13662044A}" destId="{46D8A1C1-8874-44A3-B810-97461CC5330C}" srcOrd="0" destOrd="0" presId="urn:microsoft.com/office/officeart/2005/8/layout/hierarchy1"/>
    <dgm:cxn modelId="{1E4E7CC7-9E10-433A-AAB5-17D0498A0882}" type="presParOf" srcId="{46D8A1C1-8874-44A3-B810-97461CC5330C}" destId="{B582D0D4-B7AC-4106-A603-CDC32E7592D7}" srcOrd="0" destOrd="0" presId="urn:microsoft.com/office/officeart/2005/8/layout/hierarchy1"/>
    <dgm:cxn modelId="{86028E26-D5A0-4F48-A758-25F4680CAF2B}" type="presParOf" srcId="{46D8A1C1-8874-44A3-B810-97461CC5330C}" destId="{E4F599FA-C73A-44FF-8BEA-C181D5B592E1}" srcOrd="1" destOrd="0" presId="urn:microsoft.com/office/officeart/2005/8/layout/hierarchy1"/>
    <dgm:cxn modelId="{9C825BC3-752C-4572-9AF1-B5671C37B3CC}" type="presParOf" srcId="{94336837-4A92-4729-B32B-7FE13662044A}" destId="{FEE06DC5-51FC-447C-A93F-681A20A46D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07F25-A903-4623-84C1-B34C09854D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00EC21-18B6-4E35-8418-9D8C614CC744}">
      <dgm:prSet phldrT="[Текст]"/>
      <dgm:spPr/>
      <dgm:t>
        <a:bodyPr/>
        <a:lstStyle/>
        <a:p>
          <a:r>
            <a:rPr lang="ru-RU" dirty="0" smtClean="0"/>
            <a:t> Документы, прилагаемые к заявлению</a:t>
          </a:r>
          <a:endParaRPr lang="ru-RU" dirty="0"/>
        </a:p>
      </dgm:t>
    </dgm:pt>
    <dgm:pt modelId="{36E96A14-F738-4733-B65C-494F474BB316}" type="parTrans" cxnId="{B7F0DB83-AA61-48C5-982A-95D3CA25771C}">
      <dgm:prSet/>
      <dgm:spPr/>
      <dgm:t>
        <a:bodyPr/>
        <a:lstStyle/>
        <a:p>
          <a:endParaRPr lang="ru-RU"/>
        </a:p>
      </dgm:t>
    </dgm:pt>
    <dgm:pt modelId="{88A44021-056A-46C2-9C63-ECF46797EB2B}" type="sibTrans" cxnId="{B7F0DB83-AA61-48C5-982A-95D3CA25771C}">
      <dgm:prSet/>
      <dgm:spPr/>
      <dgm:t>
        <a:bodyPr/>
        <a:lstStyle/>
        <a:p>
          <a:endParaRPr lang="ru-RU"/>
        </a:p>
      </dgm:t>
    </dgm:pt>
    <dgm:pt modelId="{5B288A35-893B-4D7D-A45D-7A978613889A}">
      <dgm:prSet phldrT="[Текст]"/>
      <dgm:spPr/>
      <dgm:t>
        <a:bodyPr/>
        <a:lstStyle/>
        <a:p>
          <a:r>
            <a:rPr lang="en-US" dirty="0" smtClean="0"/>
            <a:t>II </a:t>
          </a:r>
          <a:r>
            <a:rPr lang="ru-RU" dirty="0" smtClean="0"/>
            <a:t>Документы, подтверждающие наличие производственных фондов (производственных площадей, оборудования) и трудовых ресурсов, задействованных при изготовлении промышленной продукции </a:t>
          </a:r>
          <a:endParaRPr lang="ru-RU" dirty="0"/>
        </a:p>
      </dgm:t>
    </dgm:pt>
    <dgm:pt modelId="{32A0100C-EA04-4738-98EC-61F6A556CB35}" type="parTrans" cxnId="{4A45F8E3-01CB-4EC5-AB3A-55115A3EDB7D}">
      <dgm:prSet/>
      <dgm:spPr/>
      <dgm:t>
        <a:bodyPr/>
        <a:lstStyle/>
        <a:p>
          <a:endParaRPr lang="ru-RU"/>
        </a:p>
      </dgm:t>
    </dgm:pt>
    <dgm:pt modelId="{15016BAE-5A13-4528-B37F-B486470F37B7}" type="sibTrans" cxnId="{4A45F8E3-01CB-4EC5-AB3A-55115A3EDB7D}">
      <dgm:prSet/>
      <dgm:spPr/>
      <dgm:t>
        <a:bodyPr/>
        <a:lstStyle/>
        <a:p>
          <a:endParaRPr lang="ru-RU"/>
        </a:p>
      </dgm:t>
    </dgm:pt>
    <dgm:pt modelId="{D832EE36-696F-46D2-9B03-A53C8DC2412C}">
      <dgm:prSet phldrT="[Текст]"/>
      <dgm:spPr/>
      <dgm:t>
        <a:bodyPr/>
        <a:lstStyle/>
        <a:p>
          <a:r>
            <a:rPr lang="ru-RU" dirty="0" smtClean="0"/>
            <a:t>III. Документы, в соответствии с которыми осуществляется производство промышленной компонентов) </a:t>
          </a:r>
          <a:endParaRPr lang="ru-RU" dirty="0"/>
        </a:p>
      </dgm:t>
    </dgm:pt>
    <dgm:pt modelId="{05C0E97D-8DB1-4C34-BE0F-26B4E0B89E8D}" type="parTrans" cxnId="{3ABBB5DA-C59E-406B-8ADA-10B2AD7051B4}">
      <dgm:prSet/>
      <dgm:spPr/>
      <dgm:t>
        <a:bodyPr/>
        <a:lstStyle/>
        <a:p>
          <a:endParaRPr lang="ru-RU"/>
        </a:p>
      </dgm:t>
    </dgm:pt>
    <dgm:pt modelId="{4E8CECE1-5966-456C-859A-7E47DC5141B8}" type="sibTrans" cxnId="{3ABBB5DA-C59E-406B-8ADA-10B2AD7051B4}">
      <dgm:prSet/>
      <dgm:spPr/>
      <dgm:t>
        <a:bodyPr/>
        <a:lstStyle/>
        <a:p>
          <a:endParaRPr lang="ru-RU"/>
        </a:p>
      </dgm:t>
    </dgm:pt>
    <dgm:pt modelId="{A4CA0862-657E-4F4E-AF0B-3F430856AE8F}">
      <dgm:prSet phldrT="[Текст]"/>
      <dgm:spPr/>
      <dgm:t>
        <a:bodyPr/>
        <a:lstStyle/>
        <a:p>
          <a:r>
            <a:rPr lang="en-US" dirty="0" smtClean="0"/>
            <a:t>IV. </a:t>
          </a:r>
          <a:r>
            <a:rPr lang="ru-RU" dirty="0" smtClean="0"/>
            <a:t>Документы, представляемые  в зависимости  от предъявляемых к заявленной промышленной продукции требований.</a:t>
          </a:r>
          <a:endParaRPr lang="ru-RU" dirty="0"/>
        </a:p>
      </dgm:t>
    </dgm:pt>
    <dgm:pt modelId="{FB3502BE-2250-48EF-89E2-A54F803E63DF}" type="parTrans" cxnId="{98A811D7-D27A-4C47-BB26-19ECDAC1D3C1}">
      <dgm:prSet/>
      <dgm:spPr/>
      <dgm:t>
        <a:bodyPr/>
        <a:lstStyle/>
        <a:p>
          <a:endParaRPr lang="ru-RU"/>
        </a:p>
      </dgm:t>
    </dgm:pt>
    <dgm:pt modelId="{B871439E-0EE2-4465-B685-68278F3E2F78}" type="sibTrans" cxnId="{98A811D7-D27A-4C47-BB26-19ECDAC1D3C1}">
      <dgm:prSet/>
      <dgm:spPr/>
      <dgm:t>
        <a:bodyPr/>
        <a:lstStyle/>
        <a:p>
          <a:endParaRPr lang="ru-RU"/>
        </a:p>
      </dgm:t>
    </dgm:pt>
    <dgm:pt modelId="{BF2EAF59-B40B-4027-B978-C87F67FE5818}">
      <dgm:prSet phldrT="[Текст]"/>
      <dgm:spPr/>
      <dgm:t>
        <a:bodyPr/>
        <a:lstStyle/>
        <a:p>
          <a:r>
            <a:rPr lang="en-US" dirty="0" smtClean="0"/>
            <a:t>I </a:t>
          </a:r>
          <a:r>
            <a:rPr lang="ru-RU" dirty="0" smtClean="0"/>
            <a:t>Правоустанавливающие и регистрационные документы</a:t>
          </a:r>
          <a:endParaRPr lang="ru-RU" dirty="0"/>
        </a:p>
      </dgm:t>
    </dgm:pt>
    <dgm:pt modelId="{706C8C6D-DA2F-48C3-9552-0F24F8ADD93D}" type="sibTrans" cxnId="{BC9CF2D4-CA37-442C-BF2E-0F42C04792CD}">
      <dgm:prSet/>
      <dgm:spPr/>
      <dgm:t>
        <a:bodyPr/>
        <a:lstStyle/>
        <a:p>
          <a:endParaRPr lang="ru-RU"/>
        </a:p>
      </dgm:t>
    </dgm:pt>
    <dgm:pt modelId="{65557152-8326-40DA-A75D-657D11CAD3ED}" type="parTrans" cxnId="{BC9CF2D4-CA37-442C-BF2E-0F42C04792CD}">
      <dgm:prSet/>
      <dgm:spPr/>
      <dgm:t>
        <a:bodyPr/>
        <a:lstStyle/>
        <a:p>
          <a:endParaRPr lang="ru-RU"/>
        </a:p>
      </dgm:t>
    </dgm:pt>
    <dgm:pt modelId="{0C64DC18-485C-42B9-A740-75792A8994ED}" type="pres">
      <dgm:prSet presAssocID="{7A707F25-A903-4623-84C1-B34C09854D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24B43F-86DC-43BA-AD17-74B3DA95084D}" type="pres">
      <dgm:prSet presAssocID="{D400EC21-18B6-4E35-8418-9D8C614CC744}" presName="thickLine" presStyleLbl="alignNode1" presStyleIdx="0" presStyleCnt="1"/>
      <dgm:spPr/>
    </dgm:pt>
    <dgm:pt modelId="{09EA131A-FBDE-4148-AE2E-5B5A63C60089}" type="pres">
      <dgm:prSet presAssocID="{D400EC21-18B6-4E35-8418-9D8C614CC744}" presName="horz1" presStyleCnt="0"/>
      <dgm:spPr/>
    </dgm:pt>
    <dgm:pt modelId="{0B8B1F88-7A2C-4AFD-ADA0-7605AE613BF9}" type="pres">
      <dgm:prSet presAssocID="{D400EC21-18B6-4E35-8418-9D8C614CC744}" presName="tx1" presStyleLbl="revTx" presStyleIdx="0" presStyleCnt="5"/>
      <dgm:spPr/>
      <dgm:t>
        <a:bodyPr/>
        <a:lstStyle/>
        <a:p>
          <a:endParaRPr lang="ru-RU"/>
        </a:p>
      </dgm:t>
    </dgm:pt>
    <dgm:pt modelId="{9995C76C-FDB9-4F3F-B807-E97491E2F75F}" type="pres">
      <dgm:prSet presAssocID="{D400EC21-18B6-4E35-8418-9D8C614CC744}" presName="vert1" presStyleCnt="0"/>
      <dgm:spPr/>
    </dgm:pt>
    <dgm:pt modelId="{7D1CF22C-E6D9-4F02-A7A1-7341BB74F2E4}" type="pres">
      <dgm:prSet presAssocID="{BF2EAF59-B40B-4027-B978-C87F67FE5818}" presName="vertSpace2a" presStyleCnt="0"/>
      <dgm:spPr/>
    </dgm:pt>
    <dgm:pt modelId="{E8DC9A6A-A725-409E-904C-667EF5CF7711}" type="pres">
      <dgm:prSet presAssocID="{BF2EAF59-B40B-4027-B978-C87F67FE5818}" presName="horz2" presStyleCnt="0"/>
      <dgm:spPr/>
    </dgm:pt>
    <dgm:pt modelId="{E6F63D9D-8C75-4C4B-96FB-89FC7467A93C}" type="pres">
      <dgm:prSet presAssocID="{BF2EAF59-B40B-4027-B978-C87F67FE5818}" presName="horzSpace2" presStyleCnt="0"/>
      <dgm:spPr/>
    </dgm:pt>
    <dgm:pt modelId="{063343CC-BC4C-4BA5-8806-B13C7F17E659}" type="pres">
      <dgm:prSet presAssocID="{BF2EAF59-B40B-4027-B978-C87F67FE5818}" presName="tx2" presStyleLbl="revTx" presStyleIdx="1" presStyleCnt="5"/>
      <dgm:spPr/>
      <dgm:t>
        <a:bodyPr/>
        <a:lstStyle/>
        <a:p>
          <a:endParaRPr lang="ru-RU"/>
        </a:p>
      </dgm:t>
    </dgm:pt>
    <dgm:pt modelId="{9A2D32F9-1C8E-4D0E-B391-0D8988C83109}" type="pres">
      <dgm:prSet presAssocID="{BF2EAF59-B40B-4027-B978-C87F67FE5818}" presName="vert2" presStyleCnt="0"/>
      <dgm:spPr/>
    </dgm:pt>
    <dgm:pt modelId="{9F5D342A-4806-43CA-93FE-A7E989458D03}" type="pres">
      <dgm:prSet presAssocID="{BF2EAF59-B40B-4027-B978-C87F67FE5818}" presName="thinLine2b" presStyleLbl="callout" presStyleIdx="0" presStyleCnt="4"/>
      <dgm:spPr/>
    </dgm:pt>
    <dgm:pt modelId="{BE181587-659F-446D-BF44-67D7FF46E25E}" type="pres">
      <dgm:prSet presAssocID="{BF2EAF59-B40B-4027-B978-C87F67FE5818}" presName="vertSpace2b" presStyleCnt="0"/>
      <dgm:spPr/>
    </dgm:pt>
    <dgm:pt modelId="{51C1D8A3-BF0B-4645-A207-C5763B79DDBD}" type="pres">
      <dgm:prSet presAssocID="{5B288A35-893B-4D7D-A45D-7A978613889A}" presName="horz2" presStyleCnt="0"/>
      <dgm:spPr/>
    </dgm:pt>
    <dgm:pt modelId="{D8F71A96-02EF-4271-ABAB-4CC6725692B8}" type="pres">
      <dgm:prSet presAssocID="{5B288A35-893B-4D7D-A45D-7A978613889A}" presName="horzSpace2" presStyleCnt="0"/>
      <dgm:spPr/>
    </dgm:pt>
    <dgm:pt modelId="{329714BE-BA42-4475-8D81-F31AC10BBC1A}" type="pres">
      <dgm:prSet presAssocID="{5B288A35-893B-4D7D-A45D-7A978613889A}" presName="tx2" presStyleLbl="revTx" presStyleIdx="2" presStyleCnt="5"/>
      <dgm:spPr/>
      <dgm:t>
        <a:bodyPr/>
        <a:lstStyle/>
        <a:p>
          <a:endParaRPr lang="ru-RU"/>
        </a:p>
      </dgm:t>
    </dgm:pt>
    <dgm:pt modelId="{D540494C-3C20-4860-ABD2-577E886769D6}" type="pres">
      <dgm:prSet presAssocID="{5B288A35-893B-4D7D-A45D-7A978613889A}" presName="vert2" presStyleCnt="0"/>
      <dgm:spPr/>
    </dgm:pt>
    <dgm:pt modelId="{FEEBA220-ABEB-4148-8AAE-5389BAFFE0B1}" type="pres">
      <dgm:prSet presAssocID="{5B288A35-893B-4D7D-A45D-7A978613889A}" presName="thinLine2b" presStyleLbl="callout" presStyleIdx="1" presStyleCnt="4"/>
      <dgm:spPr/>
    </dgm:pt>
    <dgm:pt modelId="{49B81846-099F-441A-8CBE-84BA18EDE0C9}" type="pres">
      <dgm:prSet presAssocID="{5B288A35-893B-4D7D-A45D-7A978613889A}" presName="vertSpace2b" presStyleCnt="0"/>
      <dgm:spPr/>
    </dgm:pt>
    <dgm:pt modelId="{63E7B865-281B-4C90-AD8D-9AC57BBC1C3F}" type="pres">
      <dgm:prSet presAssocID="{D832EE36-696F-46D2-9B03-A53C8DC2412C}" presName="horz2" presStyleCnt="0"/>
      <dgm:spPr/>
    </dgm:pt>
    <dgm:pt modelId="{874AF2A3-3F3F-4589-927A-0C1697B7AB5B}" type="pres">
      <dgm:prSet presAssocID="{D832EE36-696F-46D2-9B03-A53C8DC2412C}" presName="horzSpace2" presStyleCnt="0"/>
      <dgm:spPr/>
    </dgm:pt>
    <dgm:pt modelId="{EAE714D7-0C05-4955-BF83-24F67F9885A1}" type="pres">
      <dgm:prSet presAssocID="{D832EE36-696F-46D2-9B03-A53C8DC2412C}" presName="tx2" presStyleLbl="revTx" presStyleIdx="3" presStyleCnt="5"/>
      <dgm:spPr/>
      <dgm:t>
        <a:bodyPr/>
        <a:lstStyle/>
        <a:p>
          <a:endParaRPr lang="ru-RU"/>
        </a:p>
      </dgm:t>
    </dgm:pt>
    <dgm:pt modelId="{E6F2D55E-FF65-47CD-A541-45D53F808DEE}" type="pres">
      <dgm:prSet presAssocID="{D832EE36-696F-46D2-9B03-A53C8DC2412C}" presName="vert2" presStyleCnt="0"/>
      <dgm:spPr/>
    </dgm:pt>
    <dgm:pt modelId="{26135F75-D756-47E3-AD41-7A09D480ECDB}" type="pres">
      <dgm:prSet presAssocID="{D832EE36-696F-46D2-9B03-A53C8DC2412C}" presName="thinLine2b" presStyleLbl="callout" presStyleIdx="2" presStyleCnt="4"/>
      <dgm:spPr/>
    </dgm:pt>
    <dgm:pt modelId="{B75181F4-3BE3-4088-AF58-B9C04C9C7901}" type="pres">
      <dgm:prSet presAssocID="{D832EE36-696F-46D2-9B03-A53C8DC2412C}" presName="vertSpace2b" presStyleCnt="0"/>
      <dgm:spPr/>
    </dgm:pt>
    <dgm:pt modelId="{FCD78725-F0C5-431D-9B6E-4BE859139B74}" type="pres">
      <dgm:prSet presAssocID="{A4CA0862-657E-4F4E-AF0B-3F430856AE8F}" presName="horz2" presStyleCnt="0"/>
      <dgm:spPr/>
    </dgm:pt>
    <dgm:pt modelId="{49A4553B-57B9-420A-BF8B-3BD0AD99E299}" type="pres">
      <dgm:prSet presAssocID="{A4CA0862-657E-4F4E-AF0B-3F430856AE8F}" presName="horzSpace2" presStyleCnt="0"/>
      <dgm:spPr/>
    </dgm:pt>
    <dgm:pt modelId="{C6127E37-BA0D-40D0-87D9-D4D06362624F}" type="pres">
      <dgm:prSet presAssocID="{A4CA0862-657E-4F4E-AF0B-3F430856AE8F}" presName="tx2" presStyleLbl="revTx" presStyleIdx="4" presStyleCnt="5"/>
      <dgm:spPr/>
      <dgm:t>
        <a:bodyPr/>
        <a:lstStyle/>
        <a:p>
          <a:endParaRPr lang="ru-RU"/>
        </a:p>
      </dgm:t>
    </dgm:pt>
    <dgm:pt modelId="{B9C46CF8-1D38-4BD1-BC44-EFC8254D6F72}" type="pres">
      <dgm:prSet presAssocID="{A4CA0862-657E-4F4E-AF0B-3F430856AE8F}" presName="vert2" presStyleCnt="0"/>
      <dgm:spPr/>
    </dgm:pt>
    <dgm:pt modelId="{86B685A7-992A-4B98-B784-0BA8955C7A85}" type="pres">
      <dgm:prSet presAssocID="{A4CA0862-657E-4F4E-AF0B-3F430856AE8F}" presName="thinLine2b" presStyleLbl="callout" presStyleIdx="3" presStyleCnt="4"/>
      <dgm:spPr/>
    </dgm:pt>
    <dgm:pt modelId="{C1D78B5D-5D35-4ACF-9E47-6DCBE49AD501}" type="pres">
      <dgm:prSet presAssocID="{A4CA0862-657E-4F4E-AF0B-3F430856AE8F}" presName="vertSpace2b" presStyleCnt="0"/>
      <dgm:spPr/>
    </dgm:pt>
  </dgm:ptLst>
  <dgm:cxnLst>
    <dgm:cxn modelId="{F170AA8C-F970-481B-BFF1-25BD6228990D}" type="presOf" srcId="{7A707F25-A903-4623-84C1-B34C09854D54}" destId="{0C64DC18-485C-42B9-A740-75792A8994ED}" srcOrd="0" destOrd="0" presId="urn:microsoft.com/office/officeart/2008/layout/LinedList"/>
    <dgm:cxn modelId="{9E1C64BE-232C-4E39-9766-23C2A65262B7}" type="presOf" srcId="{A4CA0862-657E-4F4E-AF0B-3F430856AE8F}" destId="{C6127E37-BA0D-40D0-87D9-D4D06362624F}" srcOrd="0" destOrd="0" presId="urn:microsoft.com/office/officeart/2008/layout/LinedList"/>
    <dgm:cxn modelId="{98A811D7-D27A-4C47-BB26-19ECDAC1D3C1}" srcId="{D400EC21-18B6-4E35-8418-9D8C614CC744}" destId="{A4CA0862-657E-4F4E-AF0B-3F430856AE8F}" srcOrd="3" destOrd="0" parTransId="{FB3502BE-2250-48EF-89E2-A54F803E63DF}" sibTransId="{B871439E-0EE2-4465-B685-68278F3E2F78}"/>
    <dgm:cxn modelId="{A62AACF8-8539-4C74-9951-09A5556DFEBC}" type="presOf" srcId="{5B288A35-893B-4D7D-A45D-7A978613889A}" destId="{329714BE-BA42-4475-8D81-F31AC10BBC1A}" srcOrd="0" destOrd="0" presId="urn:microsoft.com/office/officeart/2008/layout/LinedList"/>
    <dgm:cxn modelId="{3ABBB5DA-C59E-406B-8ADA-10B2AD7051B4}" srcId="{D400EC21-18B6-4E35-8418-9D8C614CC744}" destId="{D832EE36-696F-46D2-9B03-A53C8DC2412C}" srcOrd="2" destOrd="0" parTransId="{05C0E97D-8DB1-4C34-BE0F-26B4E0B89E8D}" sibTransId="{4E8CECE1-5966-456C-859A-7E47DC5141B8}"/>
    <dgm:cxn modelId="{BC9CF2D4-CA37-442C-BF2E-0F42C04792CD}" srcId="{D400EC21-18B6-4E35-8418-9D8C614CC744}" destId="{BF2EAF59-B40B-4027-B978-C87F67FE5818}" srcOrd="0" destOrd="0" parTransId="{65557152-8326-40DA-A75D-657D11CAD3ED}" sibTransId="{706C8C6D-DA2F-48C3-9552-0F24F8ADD93D}"/>
    <dgm:cxn modelId="{9704CFF7-AB27-4F52-BE5F-BBFD07B70B3C}" type="presOf" srcId="{BF2EAF59-B40B-4027-B978-C87F67FE5818}" destId="{063343CC-BC4C-4BA5-8806-B13C7F17E659}" srcOrd="0" destOrd="0" presId="urn:microsoft.com/office/officeart/2008/layout/LinedList"/>
    <dgm:cxn modelId="{1B02C582-2686-4727-BE91-2F5823165A25}" type="presOf" srcId="{D832EE36-696F-46D2-9B03-A53C8DC2412C}" destId="{EAE714D7-0C05-4955-BF83-24F67F9885A1}" srcOrd="0" destOrd="0" presId="urn:microsoft.com/office/officeart/2008/layout/LinedList"/>
    <dgm:cxn modelId="{772B7E41-19AB-4CF9-8BEC-C109F2BDA53E}" type="presOf" srcId="{D400EC21-18B6-4E35-8418-9D8C614CC744}" destId="{0B8B1F88-7A2C-4AFD-ADA0-7605AE613BF9}" srcOrd="0" destOrd="0" presId="urn:microsoft.com/office/officeart/2008/layout/LinedList"/>
    <dgm:cxn modelId="{4A45F8E3-01CB-4EC5-AB3A-55115A3EDB7D}" srcId="{D400EC21-18B6-4E35-8418-9D8C614CC744}" destId="{5B288A35-893B-4D7D-A45D-7A978613889A}" srcOrd="1" destOrd="0" parTransId="{32A0100C-EA04-4738-98EC-61F6A556CB35}" sibTransId="{15016BAE-5A13-4528-B37F-B486470F37B7}"/>
    <dgm:cxn modelId="{B7F0DB83-AA61-48C5-982A-95D3CA25771C}" srcId="{7A707F25-A903-4623-84C1-B34C09854D54}" destId="{D400EC21-18B6-4E35-8418-9D8C614CC744}" srcOrd="0" destOrd="0" parTransId="{36E96A14-F738-4733-B65C-494F474BB316}" sibTransId="{88A44021-056A-46C2-9C63-ECF46797EB2B}"/>
    <dgm:cxn modelId="{B290EAB6-1374-4BA1-AA63-2028CC2B7514}" type="presParOf" srcId="{0C64DC18-485C-42B9-A740-75792A8994ED}" destId="{5E24B43F-86DC-43BA-AD17-74B3DA95084D}" srcOrd="0" destOrd="0" presId="urn:microsoft.com/office/officeart/2008/layout/LinedList"/>
    <dgm:cxn modelId="{AB3A9775-8949-406F-AFBD-738D8BF95438}" type="presParOf" srcId="{0C64DC18-485C-42B9-A740-75792A8994ED}" destId="{09EA131A-FBDE-4148-AE2E-5B5A63C60089}" srcOrd="1" destOrd="0" presId="urn:microsoft.com/office/officeart/2008/layout/LinedList"/>
    <dgm:cxn modelId="{AB402CC1-568A-4E7C-8D57-9FEFA9F5E775}" type="presParOf" srcId="{09EA131A-FBDE-4148-AE2E-5B5A63C60089}" destId="{0B8B1F88-7A2C-4AFD-ADA0-7605AE613BF9}" srcOrd="0" destOrd="0" presId="urn:microsoft.com/office/officeart/2008/layout/LinedList"/>
    <dgm:cxn modelId="{177417CB-8662-4362-80E5-A6CF5FE80696}" type="presParOf" srcId="{09EA131A-FBDE-4148-AE2E-5B5A63C60089}" destId="{9995C76C-FDB9-4F3F-B807-E97491E2F75F}" srcOrd="1" destOrd="0" presId="urn:microsoft.com/office/officeart/2008/layout/LinedList"/>
    <dgm:cxn modelId="{4E4C1C3B-A0E7-4AF1-9EB5-C78946CD56A2}" type="presParOf" srcId="{9995C76C-FDB9-4F3F-B807-E97491E2F75F}" destId="{7D1CF22C-E6D9-4F02-A7A1-7341BB74F2E4}" srcOrd="0" destOrd="0" presId="urn:microsoft.com/office/officeart/2008/layout/LinedList"/>
    <dgm:cxn modelId="{7371256E-A3AC-4F6C-865E-D19222840831}" type="presParOf" srcId="{9995C76C-FDB9-4F3F-B807-E97491E2F75F}" destId="{E8DC9A6A-A725-409E-904C-667EF5CF7711}" srcOrd="1" destOrd="0" presId="urn:microsoft.com/office/officeart/2008/layout/LinedList"/>
    <dgm:cxn modelId="{F3B30AEF-7833-40F1-AC4D-D3A464D8F32C}" type="presParOf" srcId="{E8DC9A6A-A725-409E-904C-667EF5CF7711}" destId="{E6F63D9D-8C75-4C4B-96FB-89FC7467A93C}" srcOrd="0" destOrd="0" presId="urn:microsoft.com/office/officeart/2008/layout/LinedList"/>
    <dgm:cxn modelId="{949BD319-B06A-4147-A561-AB4A00F0B82D}" type="presParOf" srcId="{E8DC9A6A-A725-409E-904C-667EF5CF7711}" destId="{063343CC-BC4C-4BA5-8806-B13C7F17E659}" srcOrd="1" destOrd="0" presId="urn:microsoft.com/office/officeart/2008/layout/LinedList"/>
    <dgm:cxn modelId="{78606B1D-20B4-47F4-849F-F31E5483D7E8}" type="presParOf" srcId="{E8DC9A6A-A725-409E-904C-667EF5CF7711}" destId="{9A2D32F9-1C8E-4D0E-B391-0D8988C83109}" srcOrd="2" destOrd="0" presId="urn:microsoft.com/office/officeart/2008/layout/LinedList"/>
    <dgm:cxn modelId="{EE4C5D20-A945-42A7-B908-1687C37C7E09}" type="presParOf" srcId="{9995C76C-FDB9-4F3F-B807-E97491E2F75F}" destId="{9F5D342A-4806-43CA-93FE-A7E989458D03}" srcOrd="2" destOrd="0" presId="urn:microsoft.com/office/officeart/2008/layout/LinedList"/>
    <dgm:cxn modelId="{A6664C42-E806-496A-ADF8-E835FEBF144C}" type="presParOf" srcId="{9995C76C-FDB9-4F3F-B807-E97491E2F75F}" destId="{BE181587-659F-446D-BF44-67D7FF46E25E}" srcOrd="3" destOrd="0" presId="urn:microsoft.com/office/officeart/2008/layout/LinedList"/>
    <dgm:cxn modelId="{983A34BF-9B2A-48B7-8E32-F4F262FB3F6C}" type="presParOf" srcId="{9995C76C-FDB9-4F3F-B807-E97491E2F75F}" destId="{51C1D8A3-BF0B-4645-A207-C5763B79DDBD}" srcOrd="4" destOrd="0" presId="urn:microsoft.com/office/officeart/2008/layout/LinedList"/>
    <dgm:cxn modelId="{BB6E1EAA-40B4-4C03-8A9C-0F820639F062}" type="presParOf" srcId="{51C1D8A3-BF0B-4645-A207-C5763B79DDBD}" destId="{D8F71A96-02EF-4271-ABAB-4CC6725692B8}" srcOrd="0" destOrd="0" presId="urn:microsoft.com/office/officeart/2008/layout/LinedList"/>
    <dgm:cxn modelId="{DAA67145-FF13-48F7-BAF7-C0C33D040F4B}" type="presParOf" srcId="{51C1D8A3-BF0B-4645-A207-C5763B79DDBD}" destId="{329714BE-BA42-4475-8D81-F31AC10BBC1A}" srcOrd="1" destOrd="0" presId="urn:microsoft.com/office/officeart/2008/layout/LinedList"/>
    <dgm:cxn modelId="{311DDC51-672C-46EC-A74D-2B3705CDC24D}" type="presParOf" srcId="{51C1D8A3-BF0B-4645-A207-C5763B79DDBD}" destId="{D540494C-3C20-4860-ABD2-577E886769D6}" srcOrd="2" destOrd="0" presId="urn:microsoft.com/office/officeart/2008/layout/LinedList"/>
    <dgm:cxn modelId="{5F7580EC-3ED9-4F16-A58F-BD29E2FC3AB2}" type="presParOf" srcId="{9995C76C-FDB9-4F3F-B807-E97491E2F75F}" destId="{FEEBA220-ABEB-4148-8AAE-5389BAFFE0B1}" srcOrd="5" destOrd="0" presId="urn:microsoft.com/office/officeart/2008/layout/LinedList"/>
    <dgm:cxn modelId="{C715F3AD-0D05-47B3-A3AE-1B11AA95BA9D}" type="presParOf" srcId="{9995C76C-FDB9-4F3F-B807-E97491E2F75F}" destId="{49B81846-099F-441A-8CBE-84BA18EDE0C9}" srcOrd="6" destOrd="0" presId="urn:microsoft.com/office/officeart/2008/layout/LinedList"/>
    <dgm:cxn modelId="{216EDF41-2702-4B4A-A7D6-5E1D57F83E78}" type="presParOf" srcId="{9995C76C-FDB9-4F3F-B807-E97491E2F75F}" destId="{63E7B865-281B-4C90-AD8D-9AC57BBC1C3F}" srcOrd="7" destOrd="0" presId="urn:microsoft.com/office/officeart/2008/layout/LinedList"/>
    <dgm:cxn modelId="{404E802C-882D-4076-B0AB-E12E9E277175}" type="presParOf" srcId="{63E7B865-281B-4C90-AD8D-9AC57BBC1C3F}" destId="{874AF2A3-3F3F-4589-927A-0C1697B7AB5B}" srcOrd="0" destOrd="0" presId="urn:microsoft.com/office/officeart/2008/layout/LinedList"/>
    <dgm:cxn modelId="{37884B3C-746C-438E-AA32-0DD177368ECC}" type="presParOf" srcId="{63E7B865-281B-4C90-AD8D-9AC57BBC1C3F}" destId="{EAE714D7-0C05-4955-BF83-24F67F9885A1}" srcOrd="1" destOrd="0" presId="urn:microsoft.com/office/officeart/2008/layout/LinedList"/>
    <dgm:cxn modelId="{FBB02ADF-FE04-4100-8DDF-7EBCAB8F75A9}" type="presParOf" srcId="{63E7B865-281B-4C90-AD8D-9AC57BBC1C3F}" destId="{E6F2D55E-FF65-47CD-A541-45D53F808DEE}" srcOrd="2" destOrd="0" presId="urn:microsoft.com/office/officeart/2008/layout/LinedList"/>
    <dgm:cxn modelId="{FC198995-0B89-4189-B8EA-FE6A92AADDA4}" type="presParOf" srcId="{9995C76C-FDB9-4F3F-B807-E97491E2F75F}" destId="{26135F75-D756-47E3-AD41-7A09D480ECDB}" srcOrd="8" destOrd="0" presId="urn:microsoft.com/office/officeart/2008/layout/LinedList"/>
    <dgm:cxn modelId="{39EFD17A-C623-44D4-9DFF-E122D78D1991}" type="presParOf" srcId="{9995C76C-FDB9-4F3F-B807-E97491E2F75F}" destId="{B75181F4-3BE3-4088-AF58-B9C04C9C7901}" srcOrd="9" destOrd="0" presId="urn:microsoft.com/office/officeart/2008/layout/LinedList"/>
    <dgm:cxn modelId="{5D8C16D7-085A-426D-B4DE-88609ED507FB}" type="presParOf" srcId="{9995C76C-FDB9-4F3F-B807-E97491E2F75F}" destId="{FCD78725-F0C5-431D-9B6E-4BE859139B74}" srcOrd="10" destOrd="0" presId="urn:microsoft.com/office/officeart/2008/layout/LinedList"/>
    <dgm:cxn modelId="{DB3767A9-38E7-4C3E-99E1-1BFE9D21C4B4}" type="presParOf" srcId="{FCD78725-F0C5-431D-9B6E-4BE859139B74}" destId="{49A4553B-57B9-420A-BF8B-3BD0AD99E299}" srcOrd="0" destOrd="0" presId="urn:microsoft.com/office/officeart/2008/layout/LinedList"/>
    <dgm:cxn modelId="{BFF79D9B-5669-4181-939A-5B532D35FD91}" type="presParOf" srcId="{FCD78725-F0C5-431D-9B6E-4BE859139B74}" destId="{C6127E37-BA0D-40D0-87D9-D4D06362624F}" srcOrd="1" destOrd="0" presId="urn:microsoft.com/office/officeart/2008/layout/LinedList"/>
    <dgm:cxn modelId="{5267D15F-B35A-4E2A-83E4-7B25AA092AFC}" type="presParOf" srcId="{FCD78725-F0C5-431D-9B6E-4BE859139B74}" destId="{B9C46CF8-1D38-4BD1-BC44-EFC8254D6F72}" srcOrd="2" destOrd="0" presId="urn:microsoft.com/office/officeart/2008/layout/LinedList"/>
    <dgm:cxn modelId="{2E1546DB-DB83-4DFE-BD66-C429DB5047A0}" type="presParOf" srcId="{9995C76C-FDB9-4F3F-B807-E97491E2F75F}" destId="{86B685A7-992A-4B98-B784-0BA8955C7A85}" srcOrd="11" destOrd="0" presId="urn:microsoft.com/office/officeart/2008/layout/LinedList"/>
    <dgm:cxn modelId="{E22F878F-B50D-446E-83BA-E95F3EC35AEF}" type="presParOf" srcId="{9995C76C-FDB9-4F3F-B807-E97491E2F75F}" destId="{C1D78B5D-5D35-4ACF-9E47-6DCBE49AD50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C5AEB-4794-418D-84A9-F64CE11C285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04EC26-91CA-4522-A60D-3FB07E5A3810}">
      <dgm:prSet phldrT="[Текст]"/>
      <dgm:spPr/>
      <dgm:t>
        <a:bodyPr/>
        <a:lstStyle/>
        <a:p>
          <a:r>
            <a:rPr lang="ru-RU" dirty="0" smtClean="0"/>
            <a:t>ПЕРВИЧНАЯ ПРОВЕРКА ПОСТУПИВШЕГО ЗАЯВЛЕНИЯ</a:t>
          </a:r>
          <a:endParaRPr lang="ru-RU" dirty="0"/>
        </a:p>
      </dgm:t>
    </dgm:pt>
    <dgm:pt modelId="{C4FC0586-C09B-4DA2-8F66-27384169A6B3}" type="parTrans" cxnId="{06EA83D4-D152-4E62-A7E2-65E1C26567AA}">
      <dgm:prSet/>
      <dgm:spPr/>
      <dgm:t>
        <a:bodyPr/>
        <a:lstStyle/>
        <a:p>
          <a:endParaRPr lang="ru-RU"/>
        </a:p>
      </dgm:t>
    </dgm:pt>
    <dgm:pt modelId="{1545155A-56F7-406B-A0A7-E6069D656A24}" type="sibTrans" cxnId="{06EA83D4-D152-4E62-A7E2-65E1C26567AA}">
      <dgm:prSet/>
      <dgm:spPr/>
      <dgm:t>
        <a:bodyPr/>
        <a:lstStyle/>
        <a:p>
          <a:endParaRPr lang="ru-RU"/>
        </a:p>
      </dgm:t>
    </dgm:pt>
    <dgm:pt modelId="{C523AD0B-ACF1-49CD-92CF-787903DE89A7}">
      <dgm:prSet/>
      <dgm:spPr/>
      <dgm:t>
        <a:bodyPr/>
        <a:lstStyle/>
        <a:p>
          <a:r>
            <a:rPr lang="ru-RU" dirty="0" smtClean="0"/>
            <a:t>Проверка полноты и корректности сведений, указанных в заявлении</a:t>
          </a:r>
          <a:endParaRPr lang="ru-RU" dirty="0"/>
        </a:p>
      </dgm:t>
    </dgm:pt>
    <dgm:pt modelId="{E8D2A377-DC95-4C85-A1C3-2CAD275A405D}" type="parTrans" cxnId="{D1E92E2B-B3FA-4096-808B-795CC8C1B1A1}">
      <dgm:prSet/>
      <dgm:spPr/>
      <dgm:t>
        <a:bodyPr/>
        <a:lstStyle/>
        <a:p>
          <a:endParaRPr lang="ru-RU"/>
        </a:p>
      </dgm:t>
    </dgm:pt>
    <dgm:pt modelId="{BA5B3614-78DD-4C9D-A49D-DA9E474C1264}" type="sibTrans" cxnId="{D1E92E2B-B3FA-4096-808B-795CC8C1B1A1}">
      <dgm:prSet/>
      <dgm:spPr/>
      <dgm:t>
        <a:bodyPr/>
        <a:lstStyle/>
        <a:p>
          <a:endParaRPr lang="ru-RU"/>
        </a:p>
      </dgm:t>
    </dgm:pt>
    <dgm:pt modelId="{9EB59251-634F-4D21-AFEE-E8E2BA03CFDA}">
      <dgm:prSet/>
      <dgm:spPr/>
      <dgm:t>
        <a:bodyPr/>
        <a:lstStyle/>
        <a:p>
          <a:r>
            <a:rPr lang="ru-RU" dirty="0" smtClean="0"/>
            <a:t>КАМЕРАЛЬНАЯ ПРОВЕРКА ПОСТУПИВШИХ ДОКУМЕНТОВ</a:t>
          </a:r>
          <a:endParaRPr lang="ru-RU" dirty="0"/>
        </a:p>
      </dgm:t>
    </dgm:pt>
    <dgm:pt modelId="{83F22F4E-64ED-43A7-8D91-82AE77FD6D9F}" type="parTrans" cxnId="{81D0C1AF-BED4-4D42-96D9-2D992BDF6761}">
      <dgm:prSet/>
      <dgm:spPr/>
      <dgm:t>
        <a:bodyPr/>
        <a:lstStyle/>
        <a:p>
          <a:endParaRPr lang="ru-RU"/>
        </a:p>
      </dgm:t>
    </dgm:pt>
    <dgm:pt modelId="{B05A3ADC-2CE4-456E-BC1C-92C5D420094A}" type="sibTrans" cxnId="{81D0C1AF-BED4-4D42-96D9-2D992BDF6761}">
      <dgm:prSet/>
      <dgm:spPr/>
      <dgm:t>
        <a:bodyPr/>
        <a:lstStyle/>
        <a:p>
          <a:endParaRPr lang="ru-RU"/>
        </a:p>
      </dgm:t>
    </dgm:pt>
    <dgm:pt modelId="{465CE2E9-E259-4606-8924-D5979C2B0BEE}">
      <dgm:prSet/>
      <dgm:spPr/>
      <dgm:t>
        <a:bodyPr/>
        <a:lstStyle/>
        <a:p>
          <a:r>
            <a:rPr lang="ru-RU" dirty="0" smtClean="0"/>
            <a:t>Проверка полноты представленных документов и сведений</a:t>
          </a:r>
          <a:endParaRPr lang="ru-RU" dirty="0"/>
        </a:p>
      </dgm:t>
    </dgm:pt>
    <dgm:pt modelId="{C4B3E5C2-16DC-4DF2-9557-AE1FBE0A6AB6}" type="parTrans" cxnId="{6D6758CF-5F7C-42EC-9205-BF385EBAF64E}">
      <dgm:prSet/>
      <dgm:spPr/>
      <dgm:t>
        <a:bodyPr/>
        <a:lstStyle/>
        <a:p>
          <a:endParaRPr lang="ru-RU"/>
        </a:p>
      </dgm:t>
    </dgm:pt>
    <dgm:pt modelId="{D3A150AE-B250-49A2-8924-33532BF5E73B}" type="sibTrans" cxnId="{6D6758CF-5F7C-42EC-9205-BF385EBAF64E}">
      <dgm:prSet/>
      <dgm:spPr/>
      <dgm:t>
        <a:bodyPr/>
        <a:lstStyle/>
        <a:p>
          <a:endParaRPr lang="ru-RU"/>
        </a:p>
      </dgm:t>
    </dgm:pt>
    <dgm:pt modelId="{54C86BE3-84FE-420F-B57C-DFB39748EAD7}">
      <dgm:prSet/>
      <dgm:spPr/>
      <dgm:t>
        <a:bodyPr/>
        <a:lstStyle/>
        <a:p>
          <a:r>
            <a:rPr lang="ru-RU" dirty="0" smtClean="0"/>
            <a:t>ВЫЕЗДНАЯ ПРОВЕРКА ПРЕДПРИЯТИЯ</a:t>
          </a:r>
          <a:endParaRPr lang="ru-RU" dirty="0"/>
        </a:p>
      </dgm:t>
    </dgm:pt>
    <dgm:pt modelId="{2C72A9C0-B445-4561-A1A1-5671110287B8}" type="parTrans" cxnId="{0E3DE638-F4BC-4E9B-8B9C-8C530EF8CBF2}">
      <dgm:prSet/>
      <dgm:spPr/>
      <dgm:t>
        <a:bodyPr/>
        <a:lstStyle/>
        <a:p>
          <a:endParaRPr lang="ru-RU"/>
        </a:p>
      </dgm:t>
    </dgm:pt>
    <dgm:pt modelId="{5B3CDA0E-9E8A-4EF2-917D-FC50137F4CAD}" type="sibTrans" cxnId="{0E3DE638-F4BC-4E9B-8B9C-8C530EF8CBF2}">
      <dgm:prSet/>
      <dgm:spPr/>
      <dgm:t>
        <a:bodyPr/>
        <a:lstStyle/>
        <a:p>
          <a:endParaRPr lang="ru-RU"/>
        </a:p>
      </dgm:t>
    </dgm:pt>
    <dgm:pt modelId="{7FA27F91-2AA9-403C-A125-951AC974162A}">
      <dgm:prSet/>
      <dgm:spPr/>
      <dgm:t>
        <a:bodyPr/>
        <a:lstStyle/>
        <a:p>
          <a:r>
            <a:rPr lang="ru-RU" dirty="0" smtClean="0"/>
            <a:t>ОФОРМЛЕНИЕ И ВЫДАЧА АКТА ЭКСПЕРТИЗЫ, СЕРТИФИКАТА СТ-1 ИЛИ МОТИВИРОВАННОГО ОТКАЗА</a:t>
          </a:r>
          <a:endParaRPr lang="ru-RU" dirty="0"/>
        </a:p>
      </dgm:t>
    </dgm:pt>
    <dgm:pt modelId="{D2960611-960E-4504-8D85-54E3C26D1C64}" type="parTrans" cxnId="{A753C9CA-AFAD-45C1-969A-D5D7D19CB416}">
      <dgm:prSet/>
      <dgm:spPr/>
      <dgm:t>
        <a:bodyPr/>
        <a:lstStyle/>
        <a:p>
          <a:endParaRPr lang="ru-RU"/>
        </a:p>
      </dgm:t>
    </dgm:pt>
    <dgm:pt modelId="{9E56A8F1-724A-4018-86C2-6CD99808DB0C}" type="sibTrans" cxnId="{A753C9CA-AFAD-45C1-969A-D5D7D19CB416}">
      <dgm:prSet/>
      <dgm:spPr/>
      <dgm:t>
        <a:bodyPr/>
        <a:lstStyle/>
        <a:p>
          <a:endParaRPr lang="ru-RU"/>
        </a:p>
      </dgm:t>
    </dgm:pt>
    <dgm:pt modelId="{6647E881-D435-4D8C-8952-6D55EA7823C4}">
      <dgm:prSet/>
      <dgm:spPr/>
      <dgm:t>
        <a:bodyPr/>
        <a:lstStyle/>
        <a:p>
          <a:r>
            <a:rPr lang="ru-RU" dirty="0" smtClean="0"/>
            <a:t>Проверка производственной площадки, наличия оборудования и технологического процесса производства</a:t>
          </a:r>
          <a:endParaRPr lang="ru-RU" dirty="0"/>
        </a:p>
      </dgm:t>
    </dgm:pt>
    <dgm:pt modelId="{3A000567-D678-4D89-AC6D-1103D4D7E12A}" type="parTrans" cxnId="{6279952D-A2E8-4BF2-9572-65DC408ADDF1}">
      <dgm:prSet/>
      <dgm:spPr/>
      <dgm:t>
        <a:bodyPr/>
        <a:lstStyle/>
        <a:p>
          <a:endParaRPr lang="ru-RU"/>
        </a:p>
      </dgm:t>
    </dgm:pt>
    <dgm:pt modelId="{7752260E-FA09-40F7-80B1-29C0D44B8064}" type="sibTrans" cxnId="{6279952D-A2E8-4BF2-9572-65DC408ADDF1}">
      <dgm:prSet/>
      <dgm:spPr/>
      <dgm:t>
        <a:bodyPr/>
        <a:lstStyle/>
        <a:p>
          <a:endParaRPr lang="ru-RU"/>
        </a:p>
      </dgm:t>
    </dgm:pt>
    <dgm:pt modelId="{7DDCC93A-F967-4F56-AFA4-97D665DC478F}" type="pres">
      <dgm:prSet presAssocID="{EBFC5AEB-4794-418D-84A9-F64CE11C2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74C39-77BE-4EEC-9F6A-D59E276C2962}" type="pres">
      <dgm:prSet presAssocID="{7FA27F91-2AA9-403C-A125-951AC974162A}" presName="boxAndChildren" presStyleCnt="0"/>
      <dgm:spPr/>
    </dgm:pt>
    <dgm:pt modelId="{3C6E1866-2BDA-4399-9A2E-6D4C66F30B40}" type="pres">
      <dgm:prSet presAssocID="{7FA27F91-2AA9-403C-A125-951AC974162A}" presName="parentTextBox" presStyleLbl="node1" presStyleIdx="0" presStyleCnt="4"/>
      <dgm:spPr/>
      <dgm:t>
        <a:bodyPr/>
        <a:lstStyle/>
        <a:p>
          <a:endParaRPr lang="ru-RU"/>
        </a:p>
      </dgm:t>
    </dgm:pt>
    <dgm:pt modelId="{EAB65424-BAAB-4CF5-836D-C43B97D3E5EE}" type="pres">
      <dgm:prSet presAssocID="{5B3CDA0E-9E8A-4EF2-917D-FC50137F4CAD}" presName="sp" presStyleCnt="0"/>
      <dgm:spPr/>
    </dgm:pt>
    <dgm:pt modelId="{531EDB04-4CB4-4D86-9AD4-7A0CFFC8C5E9}" type="pres">
      <dgm:prSet presAssocID="{54C86BE3-84FE-420F-B57C-DFB39748EAD7}" presName="arrowAndChildren" presStyleCnt="0"/>
      <dgm:spPr/>
    </dgm:pt>
    <dgm:pt modelId="{7B07E4F7-62E3-4822-A038-2650BD3365B3}" type="pres">
      <dgm:prSet presAssocID="{54C86BE3-84FE-420F-B57C-DFB39748EAD7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53CF45E3-B31C-482E-A488-D0ECDB849EC9}" type="pres">
      <dgm:prSet presAssocID="{54C86BE3-84FE-420F-B57C-DFB39748EAD7}" presName="arrow" presStyleLbl="node1" presStyleIdx="1" presStyleCnt="4"/>
      <dgm:spPr/>
      <dgm:t>
        <a:bodyPr/>
        <a:lstStyle/>
        <a:p>
          <a:endParaRPr lang="ru-RU"/>
        </a:p>
      </dgm:t>
    </dgm:pt>
    <dgm:pt modelId="{D5AA6B64-2A29-44B8-B845-1B1BD74B5861}" type="pres">
      <dgm:prSet presAssocID="{54C86BE3-84FE-420F-B57C-DFB39748EAD7}" presName="descendantArrow" presStyleCnt="0"/>
      <dgm:spPr/>
    </dgm:pt>
    <dgm:pt modelId="{9548579C-2C18-4EFB-B3F8-66BA11A6DAC3}" type="pres">
      <dgm:prSet presAssocID="{6647E881-D435-4D8C-8952-6D55EA7823C4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F9A51-98D8-4AE5-9306-E5A63636435C}" type="pres">
      <dgm:prSet presAssocID="{B05A3ADC-2CE4-456E-BC1C-92C5D420094A}" presName="sp" presStyleCnt="0"/>
      <dgm:spPr/>
    </dgm:pt>
    <dgm:pt modelId="{90AE9569-9F45-40EA-A629-18E12C9AFBBB}" type="pres">
      <dgm:prSet presAssocID="{9EB59251-634F-4D21-AFEE-E8E2BA03CFDA}" presName="arrowAndChildren" presStyleCnt="0"/>
      <dgm:spPr/>
    </dgm:pt>
    <dgm:pt modelId="{0A19C74C-239C-4FC3-8A39-924AA2A8ADBD}" type="pres">
      <dgm:prSet presAssocID="{9EB59251-634F-4D21-AFEE-E8E2BA03CFDA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BD6FAE9-337F-4296-AAD2-6C671EF123AA}" type="pres">
      <dgm:prSet presAssocID="{9EB59251-634F-4D21-AFEE-E8E2BA03CFDA}" presName="arrow" presStyleLbl="node1" presStyleIdx="2" presStyleCnt="4"/>
      <dgm:spPr/>
      <dgm:t>
        <a:bodyPr/>
        <a:lstStyle/>
        <a:p>
          <a:endParaRPr lang="ru-RU"/>
        </a:p>
      </dgm:t>
    </dgm:pt>
    <dgm:pt modelId="{743553E2-547F-4459-B0CF-CA60E018B282}" type="pres">
      <dgm:prSet presAssocID="{9EB59251-634F-4D21-AFEE-E8E2BA03CFDA}" presName="descendantArrow" presStyleCnt="0"/>
      <dgm:spPr/>
    </dgm:pt>
    <dgm:pt modelId="{CB9B0DD9-3258-4B4B-B59F-DE55C7883FB9}" type="pres">
      <dgm:prSet presAssocID="{465CE2E9-E259-4606-8924-D5979C2B0BE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6577A-01E9-4BBD-8F30-35FD77F20E89}" type="pres">
      <dgm:prSet presAssocID="{1545155A-56F7-406B-A0A7-E6069D656A24}" presName="sp" presStyleCnt="0"/>
      <dgm:spPr/>
    </dgm:pt>
    <dgm:pt modelId="{DD431C39-9C53-4AD6-B687-D4A07989E375}" type="pres">
      <dgm:prSet presAssocID="{9E04EC26-91CA-4522-A60D-3FB07E5A3810}" presName="arrowAndChildren" presStyleCnt="0"/>
      <dgm:spPr/>
    </dgm:pt>
    <dgm:pt modelId="{E67078E5-9761-4995-BD88-F4D4FB548E88}" type="pres">
      <dgm:prSet presAssocID="{9E04EC26-91CA-4522-A60D-3FB07E5A3810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944F025C-31F9-4CE2-A6D0-BF815F5AF26D}" type="pres">
      <dgm:prSet presAssocID="{9E04EC26-91CA-4522-A60D-3FB07E5A3810}" presName="arrow" presStyleLbl="node1" presStyleIdx="3" presStyleCnt="4"/>
      <dgm:spPr/>
      <dgm:t>
        <a:bodyPr/>
        <a:lstStyle/>
        <a:p>
          <a:endParaRPr lang="ru-RU"/>
        </a:p>
      </dgm:t>
    </dgm:pt>
    <dgm:pt modelId="{545E6D4C-E830-47B8-A027-9605507C9BFB}" type="pres">
      <dgm:prSet presAssocID="{9E04EC26-91CA-4522-A60D-3FB07E5A3810}" presName="descendantArrow" presStyleCnt="0"/>
      <dgm:spPr/>
    </dgm:pt>
    <dgm:pt modelId="{7EBF34DD-6245-4E85-A937-EB69B177E5B5}" type="pres">
      <dgm:prSet presAssocID="{C523AD0B-ACF1-49CD-92CF-787903DE89A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3C9CA-AFAD-45C1-969A-D5D7D19CB416}" srcId="{EBFC5AEB-4794-418D-84A9-F64CE11C2856}" destId="{7FA27F91-2AA9-403C-A125-951AC974162A}" srcOrd="3" destOrd="0" parTransId="{D2960611-960E-4504-8D85-54E3C26D1C64}" sibTransId="{9E56A8F1-724A-4018-86C2-6CD99808DB0C}"/>
    <dgm:cxn modelId="{6D6758CF-5F7C-42EC-9205-BF385EBAF64E}" srcId="{9EB59251-634F-4D21-AFEE-E8E2BA03CFDA}" destId="{465CE2E9-E259-4606-8924-D5979C2B0BEE}" srcOrd="0" destOrd="0" parTransId="{C4B3E5C2-16DC-4DF2-9557-AE1FBE0A6AB6}" sibTransId="{D3A150AE-B250-49A2-8924-33532BF5E73B}"/>
    <dgm:cxn modelId="{6279952D-A2E8-4BF2-9572-65DC408ADDF1}" srcId="{54C86BE3-84FE-420F-B57C-DFB39748EAD7}" destId="{6647E881-D435-4D8C-8952-6D55EA7823C4}" srcOrd="0" destOrd="0" parTransId="{3A000567-D678-4D89-AC6D-1103D4D7E12A}" sibTransId="{7752260E-FA09-40F7-80B1-29C0D44B8064}"/>
    <dgm:cxn modelId="{DC3A2B4E-E118-4D0A-BB5D-B2E48B805D58}" type="presOf" srcId="{7FA27F91-2AA9-403C-A125-951AC974162A}" destId="{3C6E1866-2BDA-4399-9A2E-6D4C66F30B40}" srcOrd="0" destOrd="0" presId="urn:microsoft.com/office/officeart/2005/8/layout/process4"/>
    <dgm:cxn modelId="{A820146B-A926-4CAB-8185-3A649661A65E}" type="presOf" srcId="{9EB59251-634F-4D21-AFEE-E8E2BA03CFDA}" destId="{0A19C74C-239C-4FC3-8A39-924AA2A8ADBD}" srcOrd="0" destOrd="0" presId="urn:microsoft.com/office/officeart/2005/8/layout/process4"/>
    <dgm:cxn modelId="{B88DC820-2AAC-48D4-8360-1F047AD55933}" type="presOf" srcId="{465CE2E9-E259-4606-8924-D5979C2B0BEE}" destId="{CB9B0DD9-3258-4B4B-B59F-DE55C7883FB9}" srcOrd="0" destOrd="0" presId="urn:microsoft.com/office/officeart/2005/8/layout/process4"/>
    <dgm:cxn modelId="{638F826C-4C6F-43C7-B9EB-D5EA1362954E}" type="presOf" srcId="{C523AD0B-ACF1-49CD-92CF-787903DE89A7}" destId="{7EBF34DD-6245-4E85-A937-EB69B177E5B5}" srcOrd="0" destOrd="0" presId="urn:microsoft.com/office/officeart/2005/8/layout/process4"/>
    <dgm:cxn modelId="{55759B16-68F0-41AA-A79D-238F8ACBE85D}" type="presOf" srcId="{6647E881-D435-4D8C-8952-6D55EA7823C4}" destId="{9548579C-2C18-4EFB-B3F8-66BA11A6DAC3}" srcOrd="0" destOrd="0" presId="urn:microsoft.com/office/officeart/2005/8/layout/process4"/>
    <dgm:cxn modelId="{81D0C1AF-BED4-4D42-96D9-2D992BDF6761}" srcId="{EBFC5AEB-4794-418D-84A9-F64CE11C2856}" destId="{9EB59251-634F-4D21-AFEE-E8E2BA03CFDA}" srcOrd="1" destOrd="0" parTransId="{83F22F4E-64ED-43A7-8D91-82AE77FD6D9F}" sibTransId="{B05A3ADC-2CE4-456E-BC1C-92C5D420094A}"/>
    <dgm:cxn modelId="{21643017-CAE5-45E6-ADD3-6AD72C01906B}" type="presOf" srcId="{9E04EC26-91CA-4522-A60D-3FB07E5A3810}" destId="{944F025C-31F9-4CE2-A6D0-BF815F5AF26D}" srcOrd="1" destOrd="0" presId="urn:microsoft.com/office/officeart/2005/8/layout/process4"/>
    <dgm:cxn modelId="{06EA83D4-D152-4E62-A7E2-65E1C26567AA}" srcId="{EBFC5AEB-4794-418D-84A9-F64CE11C2856}" destId="{9E04EC26-91CA-4522-A60D-3FB07E5A3810}" srcOrd="0" destOrd="0" parTransId="{C4FC0586-C09B-4DA2-8F66-27384169A6B3}" sibTransId="{1545155A-56F7-406B-A0A7-E6069D656A24}"/>
    <dgm:cxn modelId="{66D00EA5-1D9C-47C6-9B68-72B62DAE85E2}" type="presOf" srcId="{9EB59251-634F-4D21-AFEE-E8E2BA03CFDA}" destId="{0BD6FAE9-337F-4296-AAD2-6C671EF123AA}" srcOrd="1" destOrd="0" presId="urn:microsoft.com/office/officeart/2005/8/layout/process4"/>
    <dgm:cxn modelId="{70D5E7BB-605D-4003-8207-A9BE2D5CBAD0}" type="presOf" srcId="{9E04EC26-91CA-4522-A60D-3FB07E5A3810}" destId="{E67078E5-9761-4995-BD88-F4D4FB548E88}" srcOrd="0" destOrd="0" presId="urn:microsoft.com/office/officeart/2005/8/layout/process4"/>
    <dgm:cxn modelId="{D1E92E2B-B3FA-4096-808B-795CC8C1B1A1}" srcId="{9E04EC26-91CA-4522-A60D-3FB07E5A3810}" destId="{C523AD0B-ACF1-49CD-92CF-787903DE89A7}" srcOrd="0" destOrd="0" parTransId="{E8D2A377-DC95-4C85-A1C3-2CAD275A405D}" sibTransId="{BA5B3614-78DD-4C9D-A49D-DA9E474C1264}"/>
    <dgm:cxn modelId="{0E3DE638-F4BC-4E9B-8B9C-8C530EF8CBF2}" srcId="{EBFC5AEB-4794-418D-84A9-F64CE11C2856}" destId="{54C86BE3-84FE-420F-B57C-DFB39748EAD7}" srcOrd="2" destOrd="0" parTransId="{2C72A9C0-B445-4561-A1A1-5671110287B8}" sibTransId="{5B3CDA0E-9E8A-4EF2-917D-FC50137F4CAD}"/>
    <dgm:cxn modelId="{F33B0B58-1E94-4CC5-9D49-6E904B001FC0}" type="presOf" srcId="{54C86BE3-84FE-420F-B57C-DFB39748EAD7}" destId="{7B07E4F7-62E3-4822-A038-2650BD3365B3}" srcOrd="0" destOrd="0" presId="urn:microsoft.com/office/officeart/2005/8/layout/process4"/>
    <dgm:cxn modelId="{B827F5FC-F16A-4EC4-93F7-89C820639BE1}" type="presOf" srcId="{54C86BE3-84FE-420F-B57C-DFB39748EAD7}" destId="{53CF45E3-B31C-482E-A488-D0ECDB849EC9}" srcOrd="1" destOrd="0" presId="urn:microsoft.com/office/officeart/2005/8/layout/process4"/>
    <dgm:cxn modelId="{1D30B330-942A-4DAA-8517-393AD8822ACA}" type="presOf" srcId="{EBFC5AEB-4794-418D-84A9-F64CE11C2856}" destId="{7DDCC93A-F967-4F56-AFA4-97D665DC478F}" srcOrd="0" destOrd="0" presId="urn:microsoft.com/office/officeart/2005/8/layout/process4"/>
    <dgm:cxn modelId="{AE296CD8-1142-4745-9641-736B3D7749DC}" type="presParOf" srcId="{7DDCC93A-F967-4F56-AFA4-97D665DC478F}" destId="{FA374C39-77BE-4EEC-9F6A-D59E276C2962}" srcOrd="0" destOrd="0" presId="urn:microsoft.com/office/officeart/2005/8/layout/process4"/>
    <dgm:cxn modelId="{E7F98296-AD60-4CAD-9226-F25F298D4A21}" type="presParOf" srcId="{FA374C39-77BE-4EEC-9F6A-D59E276C2962}" destId="{3C6E1866-2BDA-4399-9A2E-6D4C66F30B40}" srcOrd="0" destOrd="0" presId="urn:microsoft.com/office/officeart/2005/8/layout/process4"/>
    <dgm:cxn modelId="{C1EA5A64-907A-40BD-AB0A-EB482F50949A}" type="presParOf" srcId="{7DDCC93A-F967-4F56-AFA4-97D665DC478F}" destId="{EAB65424-BAAB-4CF5-836D-C43B97D3E5EE}" srcOrd="1" destOrd="0" presId="urn:microsoft.com/office/officeart/2005/8/layout/process4"/>
    <dgm:cxn modelId="{F6E979D7-B9CD-448A-A131-C67A0FB87297}" type="presParOf" srcId="{7DDCC93A-F967-4F56-AFA4-97D665DC478F}" destId="{531EDB04-4CB4-4D86-9AD4-7A0CFFC8C5E9}" srcOrd="2" destOrd="0" presId="urn:microsoft.com/office/officeart/2005/8/layout/process4"/>
    <dgm:cxn modelId="{9857A264-FA9C-4673-BBA0-1722F77DB193}" type="presParOf" srcId="{531EDB04-4CB4-4D86-9AD4-7A0CFFC8C5E9}" destId="{7B07E4F7-62E3-4822-A038-2650BD3365B3}" srcOrd="0" destOrd="0" presId="urn:microsoft.com/office/officeart/2005/8/layout/process4"/>
    <dgm:cxn modelId="{29684B1E-0C7B-4DCA-ADB3-45D05CC3B112}" type="presParOf" srcId="{531EDB04-4CB4-4D86-9AD4-7A0CFFC8C5E9}" destId="{53CF45E3-B31C-482E-A488-D0ECDB849EC9}" srcOrd="1" destOrd="0" presId="urn:microsoft.com/office/officeart/2005/8/layout/process4"/>
    <dgm:cxn modelId="{585A7688-7A18-4376-BA80-44F944860227}" type="presParOf" srcId="{531EDB04-4CB4-4D86-9AD4-7A0CFFC8C5E9}" destId="{D5AA6B64-2A29-44B8-B845-1B1BD74B5861}" srcOrd="2" destOrd="0" presId="urn:microsoft.com/office/officeart/2005/8/layout/process4"/>
    <dgm:cxn modelId="{B0F67B6D-4B4B-445D-8CE6-F3E71537AF00}" type="presParOf" srcId="{D5AA6B64-2A29-44B8-B845-1B1BD74B5861}" destId="{9548579C-2C18-4EFB-B3F8-66BA11A6DAC3}" srcOrd="0" destOrd="0" presId="urn:microsoft.com/office/officeart/2005/8/layout/process4"/>
    <dgm:cxn modelId="{01F12346-808F-4DC7-86AD-FB5E83412C39}" type="presParOf" srcId="{7DDCC93A-F967-4F56-AFA4-97D665DC478F}" destId="{824F9A51-98D8-4AE5-9306-E5A63636435C}" srcOrd="3" destOrd="0" presId="urn:microsoft.com/office/officeart/2005/8/layout/process4"/>
    <dgm:cxn modelId="{3F97D2BE-6C79-4356-A942-BF7A8B89D45C}" type="presParOf" srcId="{7DDCC93A-F967-4F56-AFA4-97D665DC478F}" destId="{90AE9569-9F45-40EA-A629-18E12C9AFBBB}" srcOrd="4" destOrd="0" presId="urn:microsoft.com/office/officeart/2005/8/layout/process4"/>
    <dgm:cxn modelId="{711505C4-17CB-4456-9ED3-C7C4A59DE429}" type="presParOf" srcId="{90AE9569-9F45-40EA-A629-18E12C9AFBBB}" destId="{0A19C74C-239C-4FC3-8A39-924AA2A8ADBD}" srcOrd="0" destOrd="0" presId="urn:microsoft.com/office/officeart/2005/8/layout/process4"/>
    <dgm:cxn modelId="{8CABE031-55B9-424B-89D6-5C1AC3AF4785}" type="presParOf" srcId="{90AE9569-9F45-40EA-A629-18E12C9AFBBB}" destId="{0BD6FAE9-337F-4296-AAD2-6C671EF123AA}" srcOrd="1" destOrd="0" presId="urn:microsoft.com/office/officeart/2005/8/layout/process4"/>
    <dgm:cxn modelId="{AE840037-77E3-4EDF-89C9-CDBCB09AEE2B}" type="presParOf" srcId="{90AE9569-9F45-40EA-A629-18E12C9AFBBB}" destId="{743553E2-547F-4459-B0CF-CA60E018B282}" srcOrd="2" destOrd="0" presId="urn:microsoft.com/office/officeart/2005/8/layout/process4"/>
    <dgm:cxn modelId="{8F68A726-DFBA-4361-9297-B11C3D9395D6}" type="presParOf" srcId="{743553E2-547F-4459-B0CF-CA60E018B282}" destId="{CB9B0DD9-3258-4B4B-B59F-DE55C7883FB9}" srcOrd="0" destOrd="0" presId="urn:microsoft.com/office/officeart/2005/8/layout/process4"/>
    <dgm:cxn modelId="{16CFE5E4-B4EB-4D39-9D9D-382710CD6216}" type="presParOf" srcId="{7DDCC93A-F967-4F56-AFA4-97D665DC478F}" destId="{B536577A-01E9-4BBD-8F30-35FD77F20E89}" srcOrd="5" destOrd="0" presId="urn:microsoft.com/office/officeart/2005/8/layout/process4"/>
    <dgm:cxn modelId="{B063BDDD-9DA9-4B9F-98A2-F27FCB047038}" type="presParOf" srcId="{7DDCC93A-F967-4F56-AFA4-97D665DC478F}" destId="{DD431C39-9C53-4AD6-B687-D4A07989E375}" srcOrd="6" destOrd="0" presId="urn:microsoft.com/office/officeart/2005/8/layout/process4"/>
    <dgm:cxn modelId="{0EDB3734-4C1F-4CF3-9C38-B41D8067FA17}" type="presParOf" srcId="{DD431C39-9C53-4AD6-B687-D4A07989E375}" destId="{E67078E5-9761-4995-BD88-F4D4FB548E88}" srcOrd="0" destOrd="0" presId="urn:microsoft.com/office/officeart/2005/8/layout/process4"/>
    <dgm:cxn modelId="{50149E30-62F4-4DD8-B51C-572F0E65AA1E}" type="presParOf" srcId="{DD431C39-9C53-4AD6-B687-D4A07989E375}" destId="{944F025C-31F9-4CE2-A6D0-BF815F5AF26D}" srcOrd="1" destOrd="0" presId="urn:microsoft.com/office/officeart/2005/8/layout/process4"/>
    <dgm:cxn modelId="{25B55DD6-7786-4672-A002-B215704D4882}" type="presParOf" srcId="{DD431C39-9C53-4AD6-B687-D4A07989E375}" destId="{545E6D4C-E830-47B8-A027-9605507C9BFB}" srcOrd="2" destOrd="0" presId="urn:microsoft.com/office/officeart/2005/8/layout/process4"/>
    <dgm:cxn modelId="{E85F0940-462F-40F8-9C7B-19889C5B9980}" type="presParOf" srcId="{545E6D4C-E830-47B8-A027-9605507C9BFB}" destId="{7EBF34DD-6245-4E85-A937-EB69B177E5B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923A6-CF75-4340-8F11-27C667A10F1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7429D-A6FB-44CA-83F5-32ED06E10A7F}">
      <dgm:prSet phldrT="[Текст]" custT="1"/>
      <dgm:spPr/>
      <dgm:t>
        <a:bodyPr/>
        <a:lstStyle/>
        <a:p>
          <a:r>
            <a:rPr lang="ru-RU" sz="1600" dirty="0" smtClean="0"/>
            <a:t>Правоустанавливающем и регистрационном документе:</a:t>
          </a:r>
          <a:endParaRPr lang="ru-RU" sz="1600" dirty="0"/>
        </a:p>
      </dgm:t>
    </dgm:pt>
    <dgm:pt modelId="{F4E2E650-109C-4D6A-A911-F1F9705FD169}" type="parTrans" cxnId="{8488825D-B4AA-4651-9B1D-4322E7D53ABE}">
      <dgm:prSet/>
      <dgm:spPr/>
      <dgm:t>
        <a:bodyPr/>
        <a:lstStyle/>
        <a:p>
          <a:endParaRPr lang="ru-RU" sz="1600"/>
        </a:p>
      </dgm:t>
    </dgm:pt>
    <dgm:pt modelId="{F4ACCD76-CE45-4221-9317-DCBF5F522A02}" type="sibTrans" cxnId="{8488825D-B4AA-4651-9B1D-4322E7D53ABE}">
      <dgm:prSet/>
      <dgm:spPr/>
      <dgm:t>
        <a:bodyPr/>
        <a:lstStyle/>
        <a:p>
          <a:endParaRPr lang="ru-RU" sz="1600"/>
        </a:p>
      </dgm:t>
    </dgm:pt>
    <dgm:pt modelId="{3614F479-7C8E-445D-851B-4A22F1D1381C}">
      <dgm:prSet phldrT="[Текст]" custT="1"/>
      <dgm:spPr/>
      <dgm:t>
        <a:bodyPr/>
        <a:lstStyle/>
        <a:p>
          <a:r>
            <a:rPr lang="ru-RU" sz="1600" dirty="0" smtClean="0"/>
            <a:t>технические условия, стандарты предприятия, руководства по эксплуатации;</a:t>
          </a:r>
          <a:endParaRPr lang="ru-RU" sz="1600" dirty="0"/>
        </a:p>
      </dgm:t>
    </dgm:pt>
    <dgm:pt modelId="{D9095D8F-83E4-40FD-AE89-D13145161C8A}" type="parTrans" cxnId="{FAE9EC8C-D555-4D26-A7F5-08365F920C5A}">
      <dgm:prSet/>
      <dgm:spPr/>
      <dgm:t>
        <a:bodyPr/>
        <a:lstStyle/>
        <a:p>
          <a:endParaRPr lang="ru-RU" sz="1600"/>
        </a:p>
      </dgm:t>
    </dgm:pt>
    <dgm:pt modelId="{EEB5BDB3-556D-40C7-B42A-3751FCD28705}" type="sibTrans" cxnId="{FAE9EC8C-D555-4D26-A7F5-08365F920C5A}">
      <dgm:prSet/>
      <dgm:spPr/>
      <dgm:t>
        <a:bodyPr/>
        <a:lstStyle/>
        <a:p>
          <a:endParaRPr lang="ru-RU" sz="1600"/>
        </a:p>
      </dgm:t>
    </dgm:pt>
    <dgm:pt modelId="{E07AA560-4D6D-40C5-90BB-0009CB0EE220}">
      <dgm:prSet custT="1"/>
      <dgm:spPr/>
      <dgm:t>
        <a:bodyPr/>
        <a:lstStyle/>
        <a:p>
          <a:r>
            <a:rPr lang="ru-RU" sz="1600" dirty="0" smtClean="0"/>
            <a:t>устав;</a:t>
          </a:r>
          <a:endParaRPr lang="ru-RU" sz="1600" dirty="0"/>
        </a:p>
      </dgm:t>
    </dgm:pt>
    <dgm:pt modelId="{13D37E47-6D77-4083-92A9-E7E2FAC9A9B2}" type="parTrans" cxnId="{800014E7-B12B-4462-B8A7-8254F9F91C35}">
      <dgm:prSet/>
      <dgm:spPr/>
      <dgm:t>
        <a:bodyPr/>
        <a:lstStyle/>
        <a:p>
          <a:endParaRPr lang="ru-RU" sz="1600"/>
        </a:p>
      </dgm:t>
    </dgm:pt>
    <dgm:pt modelId="{A18DCA9D-D6F7-4A8B-B9FC-729DB660C815}" type="sibTrans" cxnId="{800014E7-B12B-4462-B8A7-8254F9F91C35}">
      <dgm:prSet/>
      <dgm:spPr/>
      <dgm:t>
        <a:bodyPr/>
        <a:lstStyle/>
        <a:p>
          <a:endParaRPr lang="ru-RU" sz="1600"/>
        </a:p>
      </dgm:t>
    </dgm:pt>
    <dgm:pt modelId="{7C63A25B-E136-4DAB-9395-620A58129428}">
      <dgm:prSet custT="1"/>
      <dgm:spPr/>
      <dgm:t>
        <a:bodyPr/>
        <a:lstStyle/>
        <a:p>
          <a:r>
            <a:rPr lang="ru-RU" sz="1600" dirty="0" smtClean="0"/>
            <a:t>выписка из ЕГРЮЛ.</a:t>
          </a:r>
          <a:endParaRPr lang="ru-RU" sz="1600" dirty="0"/>
        </a:p>
      </dgm:t>
    </dgm:pt>
    <dgm:pt modelId="{E8B3E984-73C8-4915-9E69-A8C5A6C32BE8}" type="parTrans" cxnId="{1097AF7D-BEA2-4F18-A624-19D0201AEE3E}">
      <dgm:prSet/>
      <dgm:spPr/>
      <dgm:t>
        <a:bodyPr/>
        <a:lstStyle/>
        <a:p>
          <a:endParaRPr lang="ru-RU" sz="1600"/>
        </a:p>
      </dgm:t>
    </dgm:pt>
    <dgm:pt modelId="{603A7BDD-3D82-415E-94F2-8B2029CA1C89}" type="sibTrans" cxnId="{1097AF7D-BEA2-4F18-A624-19D0201AEE3E}">
      <dgm:prSet/>
      <dgm:spPr/>
      <dgm:t>
        <a:bodyPr/>
        <a:lstStyle/>
        <a:p>
          <a:endParaRPr lang="ru-RU" sz="1600"/>
        </a:p>
      </dgm:t>
    </dgm:pt>
    <dgm:pt modelId="{D561C4F2-2220-4D8A-8712-EE51A537D208}">
      <dgm:prSet custT="1"/>
      <dgm:spPr/>
      <dgm:t>
        <a:bodyPr/>
        <a:lstStyle/>
        <a:p>
          <a:r>
            <a:rPr lang="ru-RU" sz="1600" dirty="0" smtClean="0"/>
            <a:t>Документе, подтверждающем наличие производственных фондов:</a:t>
          </a:r>
          <a:endParaRPr lang="ru-RU" sz="1600" dirty="0"/>
        </a:p>
      </dgm:t>
    </dgm:pt>
    <dgm:pt modelId="{7C829730-C5D3-4746-AE7E-53DBBA0C7E85}" type="parTrans" cxnId="{041803BF-EC67-4C75-AB23-8E20F654046A}">
      <dgm:prSet/>
      <dgm:spPr/>
      <dgm:t>
        <a:bodyPr/>
        <a:lstStyle/>
        <a:p>
          <a:endParaRPr lang="ru-RU" sz="1600"/>
        </a:p>
      </dgm:t>
    </dgm:pt>
    <dgm:pt modelId="{1A66EFBF-AF4B-4B70-B2B4-096AC8146DD4}" type="sibTrans" cxnId="{041803BF-EC67-4C75-AB23-8E20F654046A}">
      <dgm:prSet/>
      <dgm:spPr/>
      <dgm:t>
        <a:bodyPr/>
        <a:lstStyle/>
        <a:p>
          <a:endParaRPr lang="ru-RU" sz="1600"/>
        </a:p>
      </dgm:t>
    </dgm:pt>
    <dgm:pt modelId="{13FC75AD-D079-403A-8EE0-0D99F30CE6AA}">
      <dgm:prSet custT="1"/>
      <dgm:spPr/>
      <dgm:t>
        <a:bodyPr/>
        <a:lstStyle/>
        <a:p>
          <a:r>
            <a:rPr lang="ru-RU" sz="1600" dirty="0" smtClean="0"/>
            <a:t>сведения о производственных площадях;</a:t>
          </a:r>
          <a:endParaRPr lang="ru-RU" sz="1600" dirty="0"/>
        </a:p>
      </dgm:t>
    </dgm:pt>
    <dgm:pt modelId="{2D96EDFF-618F-417E-9FAF-24E6D5E62331}" type="parTrans" cxnId="{41804D67-C4B8-40C9-9848-14DD167B334D}">
      <dgm:prSet/>
      <dgm:spPr/>
      <dgm:t>
        <a:bodyPr/>
        <a:lstStyle/>
        <a:p>
          <a:endParaRPr lang="ru-RU" sz="1600"/>
        </a:p>
      </dgm:t>
    </dgm:pt>
    <dgm:pt modelId="{4BC28BA9-04E8-4F06-BD32-936681866F5B}" type="sibTrans" cxnId="{41804D67-C4B8-40C9-9848-14DD167B334D}">
      <dgm:prSet/>
      <dgm:spPr/>
      <dgm:t>
        <a:bodyPr/>
        <a:lstStyle/>
        <a:p>
          <a:endParaRPr lang="ru-RU" sz="1600"/>
        </a:p>
      </dgm:t>
    </dgm:pt>
    <dgm:pt modelId="{3EC4DAC3-DF72-4CE2-84CC-9CA3DAF92477}">
      <dgm:prSet custT="1"/>
      <dgm:spPr/>
      <dgm:t>
        <a:bodyPr/>
        <a:lstStyle/>
        <a:p>
          <a:r>
            <a:rPr lang="ru-RU" sz="1600" dirty="0" smtClean="0"/>
            <a:t>сведения о производственном оборудовании;</a:t>
          </a:r>
          <a:endParaRPr lang="ru-RU" sz="1600" dirty="0"/>
        </a:p>
      </dgm:t>
    </dgm:pt>
    <dgm:pt modelId="{A3AB5BD5-E2E8-4E1E-A527-C53123D39D0E}" type="parTrans" cxnId="{FE5747E6-2E74-4616-9245-30A078DB277A}">
      <dgm:prSet/>
      <dgm:spPr/>
      <dgm:t>
        <a:bodyPr/>
        <a:lstStyle/>
        <a:p>
          <a:endParaRPr lang="ru-RU" sz="1600"/>
        </a:p>
      </dgm:t>
    </dgm:pt>
    <dgm:pt modelId="{5C73C9C4-BEF4-468B-9A85-C5E5FDC02F16}" type="sibTrans" cxnId="{FE5747E6-2E74-4616-9245-30A078DB277A}">
      <dgm:prSet/>
      <dgm:spPr/>
      <dgm:t>
        <a:bodyPr/>
        <a:lstStyle/>
        <a:p>
          <a:endParaRPr lang="ru-RU" sz="1600"/>
        </a:p>
      </dgm:t>
    </dgm:pt>
    <dgm:pt modelId="{563422A3-6E78-42CC-B215-734F92A754F6}">
      <dgm:prSet custT="1"/>
      <dgm:spPr/>
      <dgm:t>
        <a:bodyPr/>
        <a:lstStyle/>
        <a:p>
          <a:r>
            <a:rPr lang="ru-RU" sz="1600" dirty="0" smtClean="0"/>
            <a:t>сведения о персонале;</a:t>
          </a:r>
          <a:endParaRPr lang="ru-RU" sz="1600" dirty="0"/>
        </a:p>
      </dgm:t>
    </dgm:pt>
    <dgm:pt modelId="{C454146B-2C26-4F0F-8AC5-FDE225AEB73E}" type="parTrans" cxnId="{B411FEA3-0218-4CB3-BFD1-F0D20CCD4815}">
      <dgm:prSet/>
      <dgm:spPr/>
      <dgm:t>
        <a:bodyPr/>
        <a:lstStyle/>
        <a:p>
          <a:endParaRPr lang="ru-RU" sz="1600"/>
        </a:p>
      </dgm:t>
    </dgm:pt>
    <dgm:pt modelId="{7C9125A8-893B-4288-9EC7-8A8E00786EC4}" type="sibTrans" cxnId="{B411FEA3-0218-4CB3-BFD1-F0D20CCD4815}">
      <dgm:prSet/>
      <dgm:spPr/>
      <dgm:t>
        <a:bodyPr/>
        <a:lstStyle/>
        <a:p>
          <a:endParaRPr lang="ru-RU" sz="1600"/>
        </a:p>
      </dgm:t>
    </dgm:pt>
    <dgm:pt modelId="{484F563D-4A31-4000-9779-21ED6E9896F2}">
      <dgm:prSet custT="1"/>
      <dgm:spPr/>
      <dgm:t>
        <a:bodyPr/>
        <a:lstStyle/>
        <a:p>
          <a:r>
            <a:rPr lang="ru-RU" sz="1600" dirty="0" smtClean="0"/>
            <a:t>справка о деятельности предприятия.</a:t>
          </a:r>
          <a:endParaRPr lang="ru-RU" sz="1600" dirty="0"/>
        </a:p>
      </dgm:t>
    </dgm:pt>
    <dgm:pt modelId="{B1D1B202-2DC1-4E1E-ACC6-8C630C74FC39}" type="parTrans" cxnId="{1D744BF2-82D2-4ADE-A548-40C5B195246F}">
      <dgm:prSet/>
      <dgm:spPr/>
      <dgm:t>
        <a:bodyPr/>
        <a:lstStyle/>
        <a:p>
          <a:endParaRPr lang="ru-RU" sz="1600"/>
        </a:p>
      </dgm:t>
    </dgm:pt>
    <dgm:pt modelId="{5E555725-1E81-49E0-8652-BA88F14C68CA}" type="sibTrans" cxnId="{1D744BF2-82D2-4ADE-A548-40C5B195246F}">
      <dgm:prSet/>
      <dgm:spPr/>
      <dgm:t>
        <a:bodyPr/>
        <a:lstStyle/>
        <a:p>
          <a:endParaRPr lang="ru-RU" sz="1600"/>
        </a:p>
      </dgm:t>
    </dgm:pt>
    <dgm:pt modelId="{E5561281-6662-4589-AE2A-28BB20B18F74}">
      <dgm:prSet custT="1"/>
      <dgm:spPr/>
      <dgm:t>
        <a:bodyPr/>
        <a:lstStyle/>
        <a:p>
          <a:r>
            <a:rPr lang="ru-RU" sz="1600" dirty="0" smtClean="0"/>
            <a:t>комплект конструкторской документации;</a:t>
          </a:r>
          <a:endParaRPr lang="ru-RU" sz="1600" dirty="0"/>
        </a:p>
      </dgm:t>
    </dgm:pt>
    <dgm:pt modelId="{E9E07650-406B-424E-A34B-7DCB5765CEB8}" type="parTrans" cxnId="{7AAA7A0C-8A15-4BCC-B455-9C234F47EB5D}">
      <dgm:prSet/>
      <dgm:spPr/>
      <dgm:t>
        <a:bodyPr/>
        <a:lstStyle/>
        <a:p>
          <a:endParaRPr lang="ru-RU" sz="1600"/>
        </a:p>
      </dgm:t>
    </dgm:pt>
    <dgm:pt modelId="{ABC4DB36-EEDC-43E1-9337-DBDE0FA1B8B9}" type="sibTrans" cxnId="{7AAA7A0C-8A15-4BCC-B455-9C234F47EB5D}">
      <dgm:prSet/>
      <dgm:spPr/>
      <dgm:t>
        <a:bodyPr/>
        <a:lstStyle/>
        <a:p>
          <a:endParaRPr lang="ru-RU" sz="1600"/>
        </a:p>
      </dgm:t>
    </dgm:pt>
    <dgm:pt modelId="{CE329037-3B4B-4FCB-AD74-DB0E0FEBE2C5}">
      <dgm:prSet custT="1"/>
      <dgm:spPr/>
      <dgm:t>
        <a:bodyPr/>
        <a:lstStyle/>
        <a:p>
          <a:r>
            <a:rPr lang="ru-RU" sz="1600" dirty="0" smtClean="0"/>
            <a:t>комплект технологической документации;</a:t>
          </a:r>
          <a:endParaRPr lang="ru-RU" sz="1600" dirty="0"/>
        </a:p>
      </dgm:t>
    </dgm:pt>
    <dgm:pt modelId="{32E0911F-50C8-4FF7-8749-4E0DE89862E1}" type="parTrans" cxnId="{1956262C-8A2D-47C1-B9B5-112099821D07}">
      <dgm:prSet/>
      <dgm:spPr/>
      <dgm:t>
        <a:bodyPr/>
        <a:lstStyle/>
        <a:p>
          <a:endParaRPr lang="ru-RU" sz="1600"/>
        </a:p>
      </dgm:t>
    </dgm:pt>
    <dgm:pt modelId="{313957A1-0C9E-4C3A-A569-CCD9C7E53F5C}" type="sibTrans" cxnId="{1956262C-8A2D-47C1-B9B5-112099821D07}">
      <dgm:prSet/>
      <dgm:spPr/>
      <dgm:t>
        <a:bodyPr/>
        <a:lstStyle/>
        <a:p>
          <a:endParaRPr lang="ru-RU" sz="1600"/>
        </a:p>
      </dgm:t>
    </dgm:pt>
    <dgm:pt modelId="{D3364454-08DD-47AB-B897-5518BB509C2E}">
      <dgm:prSet custT="1"/>
      <dgm:spPr/>
      <dgm:t>
        <a:bodyPr/>
        <a:lstStyle/>
        <a:p>
          <a:r>
            <a:rPr lang="ru-RU" sz="1600" dirty="0" smtClean="0"/>
            <a:t>сертификаты соответствия или декларации о соответствии.</a:t>
          </a:r>
          <a:endParaRPr lang="ru-RU" sz="1600" dirty="0"/>
        </a:p>
      </dgm:t>
    </dgm:pt>
    <dgm:pt modelId="{952D4438-93C1-46BA-8BAF-A8184D83AB60}" type="parTrans" cxnId="{AED642EA-C34A-408D-8EED-A7509DC6E5F2}">
      <dgm:prSet/>
      <dgm:spPr/>
      <dgm:t>
        <a:bodyPr/>
        <a:lstStyle/>
        <a:p>
          <a:endParaRPr lang="ru-RU" sz="1600"/>
        </a:p>
      </dgm:t>
    </dgm:pt>
    <dgm:pt modelId="{4A3F45FE-18E1-487C-851E-7D59F1873786}" type="sibTrans" cxnId="{AED642EA-C34A-408D-8EED-A7509DC6E5F2}">
      <dgm:prSet/>
      <dgm:spPr/>
      <dgm:t>
        <a:bodyPr/>
        <a:lstStyle/>
        <a:p>
          <a:endParaRPr lang="ru-RU" sz="1600"/>
        </a:p>
      </dgm:t>
    </dgm:pt>
    <dgm:pt modelId="{6D73A974-56E5-40E6-A91D-6996E9C46AC1}">
      <dgm:prSet custT="1"/>
      <dgm:spPr/>
      <dgm:t>
        <a:bodyPr/>
        <a:lstStyle/>
        <a:p>
          <a:r>
            <a:rPr lang="ru-RU" sz="1600" dirty="0" smtClean="0"/>
            <a:t>Документе, подтверждающем выполнение требований, предъявляемых к промышленной продукции:</a:t>
          </a:r>
          <a:endParaRPr lang="ru-RU" sz="1600" dirty="0"/>
        </a:p>
      </dgm:t>
    </dgm:pt>
    <dgm:pt modelId="{7616A933-A7E1-4ADB-BEBF-3FEED15C8CE1}" type="parTrans" cxnId="{2A1DB3B6-7874-4644-9D25-3BB3EDADCD4A}">
      <dgm:prSet/>
      <dgm:spPr/>
      <dgm:t>
        <a:bodyPr/>
        <a:lstStyle/>
        <a:p>
          <a:endParaRPr lang="ru-RU" sz="1600"/>
        </a:p>
      </dgm:t>
    </dgm:pt>
    <dgm:pt modelId="{D9DA4602-9054-484B-897E-F695D5627FC5}" type="sibTrans" cxnId="{2A1DB3B6-7874-4644-9D25-3BB3EDADCD4A}">
      <dgm:prSet/>
      <dgm:spPr/>
      <dgm:t>
        <a:bodyPr/>
        <a:lstStyle/>
        <a:p>
          <a:endParaRPr lang="ru-RU" sz="1600"/>
        </a:p>
      </dgm:t>
    </dgm:pt>
    <dgm:pt modelId="{2C15D847-A444-4A01-A71C-19AAA07078B9}">
      <dgm:prSet custT="1"/>
      <dgm:spPr/>
      <dgm:t>
        <a:bodyPr/>
        <a:lstStyle/>
        <a:p>
          <a:r>
            <a:rPr lang="ru-RU" sz="1600" dirty="0" smtClean="0"/>
            <a:t>сведения о технологическом процессе;</a:t>
          </a:r>
          <a:endParaRPr lang="ru-RU" sz="1600" dirty="0"/>
        </a:p>
      </dgm:t>
    </dgm:pt>
    <dgm:pt modelId="{29ADE281-4026-4757-9849-F91743161B2C}" type="parTrans" cxnId="{C60FB7DB-CC4C-4943-9F0F-979F33DCCF40}">
      <dgm:prSet/>
      <dgm:spPr/>
      <dgm:t>
        <a:bodyPr/>
        <a:lstStyle/>
        <a:p>
          <a:endParaRPr lang="ru-RU" sz="1600"/>
        </a:p>
      </dgm:t>
    </dgm:pt>
    <dgm:pt modelId="{715DF0DC-E6DB-4335-AE9C-E6BF0BACDBA3}" type="sibTrans" cxnId="{C60FB7DB-CC4C-4943-9F0F-979F33DCCF40}">
      <dgm:prSet/>
      <dgm:spPr/>
      <dgm:t>
        <a:bodyPr/>
        <a:lstStyle/>
        <a:p>
          <a:endParaRPr lang="ru-RU" sz="1600"/>
        </a:p>
      </dgm:t>
    </dgm:pt>
    <dgm:pt modelId="{D48B1B1A-49D9-489E-8954-148AA539D8CC}">
      <dgm:prSet custT="1"/>
      <dgm:spPr/>
      <dgm:t>
        <a:bodyPr/>
        <a:lstStyle/>
        <a:p>
          <a:r>
            <a:rPr lang="ru-RU" sz="1600" dirty="0" smtClean="0"/>
            <a:t>сведения о материалах (сырье) и комплектующих.</a:t>
          </a:r>
          <a:endParaRPr lang="ru-RU" sz="1600" dirty="0"/>
        </a:p>
      </dgm:t>
    </dgm:pt>
    <dgm:pt modelId="{5AD76D53-4DA4-47CA-B3E5-85A4E1143AD7}" type="parTrans" cxnId="{B15A3684-D498-4A25-A6D5-7E8DF95B28B7}">
      <dgm:prSet/>
      <dgm:spPr/>
      <dgm:t>
        <a:bodyPr/>
        <a:lstStyle/>
        <a:p>
          <a:endParaRPr lang="ru-RU" sz="1600"/>
        </a:p>
      </dgm:t>
    </dgm:pt>
    <dgm:pt modelId="{6B656F12-744F-4C0A-B108-DF9519651A5A}" type="sibTrans" cxnId="{B15A3684-D498-4A25-A6D5-7E8DF95B28B7}">
      <dgm:prSet/>
      <dgm:spPr/>
      <dgm:t>
        <a:bodyPr/>
        <a:lstStyle/>
        <a:p>
          <a:endParaRPr lang="ru-RU" sz="1600"/>
        </a:p>
      </dgm:t>
    </dgm:pt>
    <dgm:pt modelId="{0C049EAD-8727-47DB-8938-E21C2B9D45B8}">
      <dgm:prSet custT="1"/>
      <dgm:spPr/>
      <dgm:t>
        <a:bodyPr/>
        <a:lstStyle/>
        <a:p>
          <a:r>
            <a:rPr lang="ru-RU" sz="1600" dirty="0" smtClean="0"/>
            <a:t>Документе, в соответствии с которым осуществляется производство промышленной продукции:</a:t>
          </a:r>
          <a:endParaRPr lang="ru-RU" sz="1600" dirty="0"/>
        </a:p>
      </dgm:t>
    </dgm:pt>
    <dgm:pt modelId="{B8218438-F4E0-4400-A5C0-C2681AF4F511}" type="parTrans" cxnId="{DF8A856E-7B94-40FB-9194-A9AEC7A8D56C}">
      <dgm:prSet/>
      <dgm:spPr/>
      <dgm:t>
        <a:bodyPr/>
        <a:lstStyle/>
        <a:p>
          <a:endParaRPr lang="ru-RU" sz="1600"/>
        </a:p>
      </dgm:t>
    </dgm:pt>
    <dgm:pt modelId="{91CC79D3-854F-45F5-966B-70B064BFA8D6}" type="sibTrans" cxnId="{DF8A856E-7B94-40FB-9194-A9AEC7A8D56C}">
      <dgm:prSet/>
      <dgm:spPr/>
      <dgm:t>
        <a:bodyPr/>
        <a:lstStyle/>
        <a:p>
          <a:endParaRPr lang="ru-RU" sz="1600"/>
        </a:p>
      </dgm:t>
    </dgm:pt>
    <dgm:pt modelId="{6AC3107E-8054-4BAC-B83A-DD8E034A0A23}" type="pres">
      <dgm:prSet presAssocID="{989923A6-CF75-4340-8F11-27C667A10F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E70AE-8F01-443B-8AB8-160FB7835527}" type="pres">
      <dgm:prSet presAssocID="{23C7429D-A6FB-44CA-83F5-32ED06E10A7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576BF-A2AB-4271-B9C0-F5CFEA8EFA3B}" type="pres">
      <dgm:prSet presAssocID="{23C7429D-A6FB-44CA-83F5-32ED06E10A7F}" presName="childText" presStyleLbl="revTx" presStyleIdx="0" presStyleCnt="4" custScaleY="152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8B4F3-459C-4C88-A4DF-88D239F37B52}" type="pres">
      <dgm:prSet presAssocID="{D561C4F2-2220-4D8A-8712-EE51A537D2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8782-B0CA-4184-9173-555C064D3E40}" type="pres">
      <dgm:prSet presAssocID="{D561C4F2-2220-4D8A-8712-EE51A537D208}" presName="childText" presStyleLbl="revTx" presStyleIdx="1" presStyleCnt="4" custScaleY="139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ED798-55A4-4F26-88CC-87140C197843}" type="pres">
      <dgm:prSet presAssocID="{0C049EAD-8727-47DB-8938-E21C2B9D45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5E7D6-4EA0-4205-8793-D5459CF044A5}" type="pres">
      <dgm:prSet presAssocID="{0C049EAD-8727-47DB-8938-E21C2B9D45B8}" presName="childText" presStyleLbl="revTx" presStyleIdx="2" presStyleCnt="4" custScaleY="12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936EC-A512-412F-B589-6B93990692C0}" type="pres">
      <dgm:prSet presAssocID="{6D73A974-56E5-40E6-A91D-6996E9C46A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8FA7F-8F7F-4497-BD7B-64628EDC7BF8}" type="pres">
      <dgm:prSet presAssocID="{6D73A974-56E5-40E6-A91D-6996E9C46AC1}" presName="childText" presStyleLbl="revTx" presStyleIdx="3" presStyleCnt="4" custScaleY="126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704982-B901-4BAD-AF42-40BE926E29CB}" type="presOf" srcId="{3EC4DAC3-DF72-4CE2-84CC-9CA3DAF92477}" destId="{40448782-B0CA-4184-9173-555C064D3E40}" srcOrd="0" destOrd="1" presId="urn:microsoft.com/office/officeart/2005/8/layout/vList2"/>
    <dgm:cxn modelId="{B15A3684-D498-4A25-A6D5-7E8DF95B28B7}" srcId="{6D73A974-56E5-40E6-A91D-6996E9C46AC1}" destId="{D48B1B1A-49D9-489E-8954-148AA539D8CC}" srcOrd="1" destOrd="0" parTransId="{5AD76D53-4DA4-47CA-B3E5-85A4E1143AD7}" sibTransId="{6B656F12-744F-4C0A-B108-DF9519651A5A}"/>
    <dgm:cxn modelId="{5868E2E0-E8D1-4019-84B5-F153F682C770}" type="presOf" srcId="{D561C4F2-2220-4D8A-8712-EE51A537D208}" destId="{4C58B4F3-459C-4C88-A4DF-88D239F37B52}" srcOrd="0" destOrd="0" presId="urn:microsoft.com/office/officeart/2005/8/layout/vList2"/>
    <dgm:cxn modelId="{B411FEA3-0218-4CB3-BFD1-F0D20CCD4815}" srcId="{D561C4F2-2220-4D8A-8712-EE51A537D208}" destId="{563422A3-6E78-42CC-B215-734F92A754F6}" srcOrd="2" destOrd="0" parTransId="{C454146B-2C26-4F0F-8AC5-FDE225AEB73E}" sibTransId="{7C9125A8-893B-4288-9EC7-8A8E00786EC4}"/>
    <dgm:cxn modelId="{C60FB7DB-CC4C-4943-9F0F-979F33DCCF40}" srcId="{6D73A974-56E5-40E6-A91D-6996E9C46AC1}" destId="{2C15D847-A444-4A01-A71C-19AAA07078B9}" srcOrd="0" destOrd="0" parTransId="{29ADE281-4026-4757-9849-F91743161B2C}" sibTransId="{715DF0DC-E6DB-4335-AE9C-E6BF0BACDBA3}"/>
    <dgm:cxn modelId="{087ECA0E-A629-4DC5-9431-928A62F8A15D}" type="presOf" srcId="{E5561281-6662-4589-AE2A-28BB20B18F74}" destId="{C775E7D6-4EA0-4205-8793-D5459CF044A5}" srcOrd="0" destOrd="1" presId="urn:microsoft.com/office/officeart/2005/8/layout/vList2"/>
    <dgm:cxn modelId="{0B3C1979-CCCA-4021-9A72-1A85BEB1A57D}" type="presOf" srcId="{3614F479-7C8E-445D-851B-4A22F1D1381C}" destId="{C775E7D6-4EA0-4205-8793-D5459CF044A5}" srcOrd="0" destOrd="0" presId="urn:microsoft.com/office/officeart/2005/8/layout/vList2"/>
    <dgm:cxn modelId="{8488825D-B4AA-4651-9B1D-4322E7D53ABE}" srcId="{989923A6-CF75-4340-8F11-27C667A10F1E}" destId="{23C7429D-A6FB-44CA-83F5-32ED06E10A7F}" srcOrd="0" destOrd="0" parTransId="{F4E2E650-109C-4D6A-A911-F1F9705FD169}" sibTransId="{F4ACCD76-CE45-4221-9317-DCBF5F522A02}"/>
    <dgm:cxn modelId="{141FA041-6BC7-4508-B3FA-2149606C8FD1}" type="presOf" srcId="{6D73A974-56E5-40E6-A91D-6996E9C46AC1}" destId="{89E936EC-A512-412F-B589-6B93990692C0}" srcOrd="0" destOrd="0" presId="urn:microsoft.com/office/officeart/2005/8/layout/vList2"/>
    <dgm:cxn modelId="{FAE9EC8C-D555-4D26-A7F5-08365F920C5A}" srcId="{0C049EAD-8727-47DB-8938-E21C2B9D45B8}" destId="{3614F479-7C8E-445D-851B-4A22F1D1381C}" srcOrd="0" destOrd="0" parTransId="{D9095D8F-83E4-40FD-AE89-D13145161C8A}" sibTransId="{EEB5BDB3-556D-40C7-B42A-3751FCD28705}"/>
    <dgm:cxn modelId="{4C5E2A51-B2E2-4A29-9216-780159B63272}" type="presOf" srcId="{23C7429D-A6FB-44CA-83F5-32ED06E10A7F}" destId="{FEEE70AE-8F01-443B-8AB8-160FB7835527}" srcOrd="0" destOrd="0" presId="urn:microsoft.com/office/officeart/2005/8/layout/vList2"/>
    <dgm:cxn modelId="{1D744BF2-82D2-4ADE-A548-40C5B195246F}" srcId="{D561C4F2-2220-4D8A-8712-EE51A537D208}" destId="{484F563D-4A31-4000-9779-21ED6E9896F2}" srcOrd="3" destOrd="0" parTransId="{B1D1B202-2DC1-4E1E-ACC6-8C630C74FC39}" sibTransId="{5E555725-1E81-49E0-8652-BA88F14C68CA}"/>
    <dgm:cxn modelId="{A2AA730A-251F-4B7F-BD80-59F5AC8D2B2C}" type="presOf" srcId="{563422A3-6E78-42CC-B215-734F92A754F6}" destId="{40448782-B0CA-4184-9173-555C064D3E40}" srcOrd="0" destOrd="2" presId="urn:microsoft.com/office/officeart/2005/8/layout/vList2"/>
    <dgm:cxn modelId="{6B8F188E-D1C6-4AF8-BBAA-24BCFDC8B310}" type="presOf" srcId="{E07AA560-4D6D-40C5-90BB-0009CB0EE220}" destId="{D01576BF-A2AB-4271-B9C0-F5CFEA8EFA3B}" srcOrd="0" destOrd="0" presId="urn:microsoft.com/office/officeart/2005/8/layout/vList2"/>
    <dgm:cxn modelId="{1956262C-8A2D-47C1-B9B5-112099821D07}" srcId="{0C049EAD-8727-47DB-8938-E21C2B9D45B8}" destId="{CE329037-3B4B-4FCB-AD74-DB0E0FEBE2C5}" srcOrd="2" destOrd="0" parTransId="{32E0911F-50C8-4FF7-8749-4E0DE89862E1}" sibTransId="{313957A1-0C9E-4C3A-A569-CCD9C7E53F5C}"/>
    <dgm:cxn modelId="{41804D67-C4B8-40C9-9848-14DD167B334D}" srcId="{D561C4F2-2220-4D8A-8712-EE51A537D208}" destId="{13FC75AD-D079-403A-8EE0-0D99F30CE6AA}" srcOrd="0" destOrd="0" parTransId="{2D96EDFF-618F-417E-9FAF-24E6D5E62331}" sibTransId="{4BC28BA9-04E8-4F06-BD32-936681866F5B}"/>
    <dgm:cxn modelId="{800014E7-B12B-4462-B8A7-8254F9F91C35}" srcId="{23C7429D-A6FB-44CA-83F5-32ED06E10A7F}" destId="{E07AA560-4D6D-40C5-90BB-0009CB0EE220}" srcOrd="0" destOrd="0" parTransId="{13D37E47-6D77-4083-92A9-E7E2FAC9A9B2}" sibTransId="{A18DCA9D-D6F7-4A8B-B9FC-729DB660C815}"/>
    <dgm:cxn modelId="{AA476714-5509-4818-A41E-0D7EF8F021BC}" type="presOf" srcId="{0C049EAD-8727-47DB-8938-E21C2B9D45B8}" destId="{9C1ED798-55A4-4F26-88CC-87140C197843}" srcOrd="0" destOrd="0" presId="urn:microsoft.com/office/officeart/2005/8/layout/vList2"/>
    <dgm:cxn modelId="{C52E4637-81A5-497F-8965-F55C55549559}" type="presOf" srcId="{2C15D847-A444-4A01-A71C-19AAA07078B9}" destId="{B6E8FA7F-8F7F-4497-BD7B-64628EDC7BF8}" srcOrd="0" destOrd="0" presId="urn:microsoft.com/office/officeart/2005/8/layout/vList2"/>
    <dgm:cxn modelId="{759C16D7-51A3-4380-A33A-595E75D65182}" type="presOf" srcId="{484F563D-4A31-4000-9779-21ED6E9896F2}" destId="{40448782-B0CA-4184-9173-555C064D3E40}" srcOrd="0" destOrd="3" presId="urn:microsoft.com/office/officeart/2005/8/layout/vList2"/>
    <dgm:cxn modelId="{7AAA7A0C-8A15-4BCC-B455-9C234F47EB5D}" srcId="{0C049EAD-8727-47DB-8938-E21C2B9D45B8}" destId="{E5561281-6662-4589-AE2A-28BB20B18F74}" srcOrd="1" destOrd="0" parTransId="{E9E07650-406B-424E-A34B-7DCB5765CEB8}" sibTransId="{ABC4DB36-EEDC-43E1-9337-DBDE0FA1B8B9}"/>
    <dgm:cxn modelId="{DF8A856E-7B94-40FB-9194-A9AEC7A8D56C}" srcId="{989923A6-CF75-4340-8F11-27C667A10F1E}" destId="{0C049EAD-8727-47DB-8938-E21C2B9D45B8}" srcOrd="2" destOrd="0" parTransId="{B8218438-F4E0-4400-A5C0-C2681AF4F511}" sibTransId="{91CC79D3-854F-45F5-966B-70B064BFA8D6}"/>
    <dgm:cxn modelId="{4BF27AA7-9C81-489B-94C4-9540B6E2A3CE}" type="presOf" srcId="{CE329037-3B4B-4FCB-AD74-DB0E0FEBE2C5}" destId="{C775E7D6-4EA0-4205-8793-D5459CF044A5}" srcOrd="0" destOrd="2" presId="urn:microsoft.com/office/officeart/2005/8/layout/vList2"/>
    <dgm:cxn modelId="{041803BF-EC67-4C75-AB23-8E20F654046A}" srcId="{989923A6-CF75-4340-8F11-27C667A10F1E}" destId="{D561C4F2-2220-4D8A-8712-EE51A537D208}" srcOrd="1" destOrd="0" parTransId="{7C829730-C5D3-4746-AE7E-53DBBA0C7E85}" sibTransId="{1A66EFBF-AF4B-4B70-B2B4-096AC8146DD4}"/>
    <dgm:cxn modelId="{2A1DB3B6-7874-4644-9D25-3BB3EDADCD4A}" srcId="{989923A6-CF75-4340-8F11-27C667A10F1E}" destId="{6D73A974-56E5-40E6-A91D-6996E9C46AC1}" srcOrd="3" destOrd="0" parTransId="{7616A933-A7E1-4ADB-BEBF-3FEED15C8CE1}" sibTransId="{D9DA4602-9054-484B-897E-F695D5627FC5}"/>
    <dgm:cxn modelId="{1097AF7D-BEA2-4F18-A624-19D0201AEE3E}" srcId="{23C7429D-A6FB-44CA-83F5-32ED06E10A7F}" destId="{7C63A25B-E136-4DAB-9395-620A58129428}" srcOrd="1" destOrd="0" parTransId="{E8B3E984-73C8-4915-9E69-A8C5A6C32BE8}" sibTransId="{603A7BDD-3D82-415E-94F2-8B2029CA1C89}"/>
    <dgm:cxn modelId="{E3030C3B-B56A-4B9E-8B35-CF45C75FD60C}" type="presOf" srcId="{D3364454-08DD-47AB-B897-5518BB509C2E}" destId="{C775E7D6-4EA0-4205-8793-D5459CF044A5}" srcOrd="0" destOrd="3" presId="urn:microsoft.com/office/officeart/2005/8/layout/vList2"/>
    <dgm:cxn modelId="{24D4F58C-C4D0-424D-9A5D-84FA0D0688E6}" type="presOf" srcId="{D48B1B1A-49D9-489E-8954-148AA539D8CC}" destId="{B6E8FA7F-8F7F-4497-BD7B-64628EDC7BF8}" srcOrd="0" destOrd="1" presId="urn:microsoft.com/office/officeart/2005/8/layout/vList2"/>
    <dgm:cxn modelId="{FE5747E6-2E74-4616-9245-30A078DB277A}" srcId="{D561C4F2-2220-4D8A-8712-EE51A537D208}" destId="{3EC4DAC3-DF72-4CE2-84CC-9CA3DAF92477}" srcOrd="1" destOrd="0" parTransId="{A3AB5BD5-E2E8-4E1E-A527-C53123D39D0E}" sibTransId="{5C73C9C4-BEF4-468B-9A85-C5E5FDC02F16}"/>
    <dgm:cxn modelId="{AED642EA-C34A-408D-8EED-A7509DC6E5F2}" srcId="{0C049EAD-8727-47DB-8938-E21C2B9D45B8}" destId="{D3364454-08DD-47AB-B897-5518BB509C2E}" srcOrd="3" destOrd="0" parTransId="{952D4438-93C1-46BA-8BAF-A8184D83AB60}" sibTransId="{4A3F45FE-18E1-487C-851E-7D59F1873786}"/>
    <dgm:cxn modelId="{93D8D733-1755-4E63-B723-87E04ABCCF53}" type="presOf" srcId="{7C63A25B-E136-4DAB-9395-620A58129428}" destId="{D01576BF-A2AB-4271-B9C0-F5CFEA8EFA3B}" srcOrd="0" destOrd="1" presId="urn:microsoft.com/office/officeart/2005/8/layout/vList2"/>
    <dgm:cxn modelId="{CD5266DF-188E-4184-9208-3CDA4D134CA2}" type="presOf" srcId="{13FC75AD-D079-403A-8EE0-0D99F30CE6AA}" destId="{40448782-B0CA-4184-9173-555C064D3E40}" srcOrd="0" destOrd="0" presId="urn:microsoft.com/office/officeart/2005/8/layout/vList2"/>
    <dgm:cxn modelId="{10FE6730-E7C4-4460-99CB-0C3077FA43B6}" type="presOf" srcId="{989923A6-CF75-4340-8F11-27C667A10F1E}" destId="{6AC3107E-8054-4BAC-B83A-DD8E034A0A23}" srcOrd="0" destOrd="0" presId="urn:microsoft.com/office/officeart/2005/8/layout/vList2"/>
    <dgm:cxn modelId="{2EDD8089-EFD8-4CBD-BC4B-9DB97701C709}" type="presParOf" srcId="{6AC3107E-8054-4BAC-B83A-DD8E034A0A23}" destId="{FEEE70AE-8F01-443B-8AB8-160FB7835527}" srcOrd="0" destOrd="0" presId="urn:microsoft.com/office/officeart/2005/8/layout/vList2"/>
    <dgm:cxn modelId="{05AFB505-CCB6-4856-84E8-B733A69FF4EE}" type="presParOf" srcId="{6AC3107E-8054-4BAC-B83A-DD8E034A0A23}" destId="{D01576BF-A2AB-4271-B9C0-F5CFEA8EFA3B}" srcOrd="1" destOrd="0" presId="urn:microsoft.com/office/officeart/2005/8/layout/vList2"/>
    <dgm:cxn modelId="{65F37BF7-1092-4294-8DA5-13E244773CE5}" type="presParOf" srcId="{6AC3107E-8054-4BAC-B83A-DD8E034A0A23}" destId="{4C58B4F3-459C-4C88-A4DF-88D239F37B52}" srcOrd="2" destOrd="0" presId="urn:microsoft.com/office/officeart/2005/8/layout/vList2"/>
    <dgm:cxn modelId="{101F16F8-E2E5-40A8-8024-424B2FABB92F}" type="presParOf" srcId="{6AC3107E-8054-4BAC-B83A-DD8E034A0A23}" destId="{40448782-B0CA-4184-9173-555C064D3E40}" srcOrd="3" destOrd="0" presId="urn:microsoft.com/office/officeart/2005/8/layout/vList2"/>
    <dgm:cxn modelId="{D658ED28-ED4D-40A0-8172-E26119D96CD4}" type="presParOf" srcId="{6AC3107E-8054-4BAC-B83A-DD8E034A0A23}" destId="{9C1ED798-55A4-4F26-88CC-87140C197843}" srcOrd="4" destOrd="0" presId="urn:microsoft.com/office/officeart/2005/8/layout/vList2"/>
    <dgm:cxn modelId="{478C0704-A802-4AAF-A9B6-42ADE4D73006}" type="presParOf" srcId="{6AC3107E-8054-4BAC-B83A-DD8E034A0A23}" destId="{C775E7D6-4EA0-4205-8793-D5459CF044A5}" srcOrd="5" destOrd="0" presId="urn:microsoft.com/office/officeart/2005/8/layout/vList2"/>
    <dgm:cxn modelId="{62FCED08-69C7-4125-905C-AA65374A997C}" type="presParOf" srcId="{6AC3107E-8054-4BAC-B83A-DD8E034A0A23}" destId="{89E936EC-A512-412F-B589-6B93990692C0}" srcOrd="6" destOrd="0" presId="urn:microsoft.com/office/officeart/2005/8/layout/vList2"/>
    <dgm:cxn modelId="{7C1BA97F-617A-4EBB-BF70-0D45CACDA192}" type="presParOf" srcId="{6AC3107E-8054-4BAC-B83A-DD8E034A0A23}" destId="{B6E8FA7F-8F7F-4497-BD7B-64628EDC7BF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B3A903-6588-4A6D-9326-36717C9A64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33E52A-13CA-488B-B5BF-CE4A38F75B86}">
      <dgm:prSet phldrT="[Текст]" custT="1"/>
      <dgm:spPr/>
      <dgm:t>
        <a:bodyPr/>
        <a:lstStyle/>
        <a:p>
          <a:r>
            <a:rPr lang="ru-RU" sz="1600" dirty="0" smtClean="0"/>
            <a:t>Отрасли, в которых установлено  минимальное количество баллов</a:t>
          </a:r>
          <a:endParaRPr lang="ru-RU" sz="1600" dirty="0"/>
        </a:p>
      </dgm:t>
    </dgm:pt>
    <dgm:pt modelId="{4BD97228-AED9-4A6B-9282-F78F8413535C}" type="parTrans" cxnId="{C518C289-AEF5-43AE-929C-00E72E7BCEFE}">
      <dgm:prSet/>
      <dgm:spPr/>
      <dgm:t>
        <a:bodyPr/>
        <a:lstStyle/>
        <a:p>
          <a:endParaRPr lang="ru-RU" sz="1600"/>
        </a:p>
      </dgm:t>
    </dgm:pt>
    <dgm:pt modelId="{94EED2F1-F94E-4DED-9BBD-00DFA2315D60}" type="sibTrans" cxnId="{C518C289-AEF5-43AE-929C-00E72E7BCEFE}">
      <dgm:prSet/>
      <dgm:spPr/>
      <dgm:t>
        <a:bodyPr/>
        <a:lstStyle/>
        <a:p>
          <a:endParaRPr lang="ru-RU" sz="1600"/>
        </a:p>
      </dgm:t>
    </dgm:pt>
    <dgm:pt modelId="{A1ED07B3-A0B8-4704-AAAB-EC2A65261DB9}">
      <dgm:prSet custT="1"/>
      <dgm:spPr/>
      <dgm:t>
        <a:bodyPr/>
        <a:lstStyle/>
        <a:p>
          <a:r>
            <a:rPr lang="ru-RU" sz="1600" dirty="0" smtClean="0"/>
            <a:t> продукция станкоинструментальной промышленности;</a:t>
          </a:r>
          <a:endParaRPr lang="ru-RU" sz="1600" dirty="0"/>
        </a:p>
      </dgm:t>
    </dgm:pt>
    <dgm:pt modelId="{69994DBD-D479-4006-91C6-D52A9209CEB7}" type="parTrans" cxnId="{1728A04D-7BBC-4DDE-AE50-A8798FB4101C}">
      <dgm:prSet/>
      <dgm:spPr/>
      <dgm:t>
        <a:bodyPr/>
        <a:lstStyle/>
        <a:p>
          <a:endParaRPr lang="ru-RU" sz="1600"/>
        </a:p>
      </dgm:t>
    </dgm:pt>
    <dgm:pt modelId="{8079FD46-2F9D-483A-9C50-F15DE8BE1102}" type="sibTrans" cxnId="{1728A04D-7BBC-4DDE-AE50-A8798FB4101C}">
      <dgm:prSet/>
      <dgm:spPr/>
      <dgm:t>
        <a:bodyPr/>
        <a:lstStyle/>
        <a:p>
          <a:endParaRPr lang="ru-RU" sz="1600"/>
        </a:p>
      </dgm:t>
    </dgm:pt>
    <dgm:pt modelId="{18D10BC3-CA8E-47E9-89E7-A3DBF35A6746}">
      <dgm:prSet custT="1"/>
      <dgm:spPr/>
      <dgm:t>
        <a:bodyPr/>
        <a:lstStyle/>
        <a:p>
          <a:r>
            <a:rPr lang="ru-RU" sz="1600" dirty="0" smtClean="0"/>
            <a:t> Автомобилестроение</a:t>
          </a:r>
          <a:endParaRPr lang="ru-RU" sz="1600" dirty="0"/>
        </a:p>
      </dgm:t>
    </dgm:pt>
    <dgm:pt modelId="{468AE34A-4FC8-4225-8615-7E3A5269F101}" type="parTrans" cxnId="{BFE2DA08-5460-4CE4-9DD4-D1EF6D5EC9B6}">
      <dgm:prSet/>
      <dgm:spPr/>
      <dgm:t>
        <a:bodyPr/>
        <a:lstStyle/>
        <a:p>
          <a:endParaRPr lang="ru-RU" sz="1600"/>
        </a:p>
      </dgm:t>
    </dgm:pt>
    <dgm:pt modelId="{F3736738-66C1-4156-A20E-E7635561EEC6}" type="sibTrans" cxnId="{BFE2DA08-5460-4CE4-9DD4-D1EF6D5EC9B6}">
      <dgm:prSet/>
      <dgm:spPr/>
      <dgm:t>
        <a:bodyPr/>
        <a:lstStyle/>
        <a:p>
          <a:endParaRPr lang="ru-RU" sz="1600"/>
        </a:p>
      </dgm:t>
    </dgm:pt>
    <dgm:pt modelId="{10A1C257-B96D-4DBF-A822-ED1F6F579E3C}">
      <dgm:prSet custT="1"/>
      <dgm:spPr/>
      <dgm:t>
        <a:bodyPr/>
        <a:lstStyle/>
        <a:p>
          <a:r>
            <a:rPr lang="ru-RU" sz="1600" dirty="0" smtClean="0"/>
            <a:t> Машиностроение</a:t>
          </a:r>
          <a:endParaRPr lang="ru-RU" sz="1600" dirty="0"/>
        </a:p>
      </dgm:t>
    </dgm:pt>
    <dgm:pt modelId="{045EAFCD-A3C3-4BE3-A7D6-E6050A6479DF}" type="parTrans" cxnId="{955321F0-9810-478E-80DD-F0A55F9A7C8D}">
      <dgm:prSet/>
      <dgm:spPr/>
      <dgm:t>
        <a:bodyPr/>
        <a:lstStyle/>
        <a:p>
          <a:endParaRPr lang="ru-RU" sz="1600"/>
        </a:p>
      </dgm:t>
    </dgm:pt>
    <dgm:pt modelId="{31C37429-8B3C-48A8-9859-CA1279F92469}" type="sibTrans" cxnId="{955321F0-9810-478E-80DD-F0A55F9A7C8D}">
      <dgm:prSet/>
      <dgm:spPr/>
      <dgm:t>
        <a:bodyPr/>
        <a:lstStyle/>
        <a:p>
          <a:endParaRPr lang="ru-RU" sz="1600"/>
        </a:p>
      </dgm:t>
    </dgm:pt>
    <dgm:pt modelId="{60DBE686-5C48-42FD-A06D-AE84C3F2DD10}">
      <dgm:prSet custT="1"/>
      <dgm:spPr/>
      <dgm:t>
        <a:bodyPr/>
        <a:lstStyle/>
        <a:p>
          <a:r>
            <a:rPr lang="ru-RU" sz="1600" dirty="0" smtClean="0"/>
            <a:t> </a:t>
          </a:r>
          <a:r>
            <a:rPr lang="ru-RU" sz="1600" dirty="0" smtClean="0">
              <a:solidFill>
                <a:srgbClr val="C00000"/>
              </a:solidFill>
            </a:rPr>
            <a:t>продукция энергетического машиностроения, электротехнической и  кабельной промышленности;</a:t>
          </a:r>
          <a:endParaRPr lang="ru-RU" sz="1600" dirty="0">
            <a:solidFill>
              <a:srgbClr val="C00000"/>
            </a:solidFill>
          </a:endParaRPr>
        </a:p>
      </dgm:t>
    </dgm:pt>
    <dgm:pt modelId="{3A061F2C-F16C-4B2C-88D3-23F862E561A7}" type="parTrans" cxnId="{5DB33E5E-A04F-4C3B-A170-61031FD49AA3}">
      <dgm:prSet/>
      <dgm:spPr/>
      <dgm:t>
        <a:bodyPr/>
        <a:lstStyle/>
        <a:p>
          <a:endParaRPr lang="ru-RU" sz="1600"/>
        </a:p>
      </dgm:t>
    </dgm:pt>
    <dgm:pt modelId="{4B4EC7B5-6E88-4985-9764-D110FFDCAAD6}" type="sibTrans" cxnId="{5DB33E5E-A04F-4C3B-A170-61031FD49AA3}">
      <dgm:prSet/>
      <dgm:spPr/>
      <dgm:t>
        <a:bodyPr/>
        <a:lstStyle/>
        <a:p>
          <a:endParaRPr lang="ru-RU" sz="1600"/>
        </a:p>
      </dgm:t>
    </dgm:pt>
    <dgm:pt modelId="{A5008ECC-A876-4DA9-8831-028BCF01FE59}">
      <dgm:prSet custT="1"/>
      <dgm:spPr/>
      <dgm:t>
        <a:bodyPr/>
        <a:lstStyle/>
        <a:p>
          <a:r>
            <a:rPr lang="ru-RU" sz="1600" dirty="0" smtClean="0"/>
            <a:t> медицинские изделия;</a:t>
          </a:r>
          <a:endParaRPr lang="ru-RU" sz="1600" dirty="0"/>
        </a:p>
      </dgm:t>
    </dgm:pt>
    <dgm:pt modelId="{A4F011C2-B824-41B9-989C-DBBA03BF4CA1}" type="parTrans" cxnId="{004F964A-8F96-4F50-B37E-A050BC3A7C7B}">
      <dgm:prSet/>
      <dgm:spPr/>
      <dgm:t>
        <a:bodyPr/>
        <a:lstStyle/>
        <a:p>
          <a:endParaRPr lang="ru-RU" sz="1600"/>
        </a:p>
      </dgm:t>
    </dgm:pt>
    <dgm:pt modelId="{8919D0B8-5431-4FC2-BC05-A037A02DBD03}" type="sibTrans" cxnId="{004F964A-8F96-4F50-B37E-A050BC3A7C7B}">
      <dgm:prSet/>
      <dgm:spPr/>
      <dgm:t>
        <a:bodyPr/>
        <a:lstStyle/>
        <a:p>
          <a:endParaRPr lang="ru-RU" sz="1600"/>
        </a:p>
      </dgm:t>
    </dgm:pt>
    <dgm:pt modelId="{8C634C79-B024-4BF5-9943-CAB214398FA0}">
      <dgm:prSet custT="1"/>
      <dgm:spPr/>
      <dgm:t>
        <a:bodyPr/>
        <a:lstStyle/>
        <a:p>
          <a:r>
            <a:rPr lang="ru-RU" sz="1600" dirty="0" smtClean="0"/>
            <a:t> фармацевтическая продукция;</a:t>
          </a:r>
          <a:endParaRPr lang="ru-RU" sz="1600" dirty="0"/>
        </a:p>
      </dgm:t>
    </dgm:pt>
    <dgm:pt modelId="{7734EC37-514C-4C36-93E1-A6E3E7231C89}" type="parTrans" cxnId="{E82AB81F-3750-405E-85EC-722C541BF0A9}">
      <dgm:prSet/>
      <dgm:spPr/>
      <dgm:t>
        <a:bodyPr/>
        <a:lstStyle/>
        <a:p>
          <a:endParaRPr lang="ru-RU" sz="1600"/>
        </a:p>
      </dgm:t>
    </dgm:pt>
    <dgm:pt modelId="{77BF0952-164E-4859-A874-FF2382A87BD2}" type="sibTrans" cxnId="{E82AB81F-3750-405E-85EC-722C541BF0A9}">
      <dgm:prSet/>
      <dgm:spPr/>
      <dgm:t>
        <a:bodyPr/>
        <a:lstStyle/>
        <a:p>
          <a:endParaRPr lang="ru-RU" sz="1600"/>
        </a:p>
      </dgm:t>
    </dgm:pt>
    <dgm:pt modelId="{253AC066-3114-4EA3-BF49-92E5199655F3}">
      <dgm:prSet custT="1"/>
      <dgm:spPr/>
      <dgm:t>
        <a:bodyPr/>
        <a:lstStyle/>
        <a:p>
          <a:r>
            <a:rPr lang="ru-RU" sz="1600" dirty="0" smtClean="0"/>
            <a:t> </a:t>
          </a:r>
          <a:r>
            <a:rPr lang="ru-RU" sz="1600" dirty="0" smtClean="0">
              <a:solidFill>
                <a:srgbClr val="C00000"/>
              </a:solidFill>
            </a:rPr>
            <a:t>продукция мебельной и деревообрабатывающей промышленности</a:t>
          </a:r>
          <a:r>
            <a:rPr lang="ru-RU" sz="1600" dirty="0" smtClean="0"/>
            <a:t>;</a:t>
          </a:r>
          <a:endParaRPr lang="ru-RU" sz="1600" dirty="0"/>
        </a:p>
      </dgm:t>
    </dgm:pt>
    <dgm:pt modelId="{E758F161-708C-4600-AD57-DB2ADA402F97}" type="parTrans" cxnId="{ABFE0534-1FE4-4F03-9544-0A240652B497}">
      <dgm:prSet/>
      <dgm:spPr/>
      <dgm:t>
        <a:bodyPr/>
        <a:lstStyle/>
        <a:p>
          <a:endParaRPr lang="ru-RU" sz="1600"/>
        </a:p>
      </dgm:t>
    </dgm:pt>
    <dgm:pt modelId="{B8A131A1-D84B-4DA0-8180-79A5E39F93BB}" type="sibTrans" cxnId="{ABFE0534-1FE4-4F03-9544-0A240652B497}">
      <dgm:prSet/>
      <dgm:spPr/>
      <dgm:t>
        <a:bodyPr/>
        <a:lstStyle/>
        <a:p>
          <a:endParaRPr lang="ru-RU" sz="1600"/>
        </a:p>
      </dgm:t>
    </dgm:pt>
    <dgm:pt modelId="{FBE4E200-E4F7-421D-81EF-01E1FE6249B5}">
      <dgm:prSet custT="1"/>
      <dgm:spPr/>
      <dgm:t>
        <a:bodyPr/>
        <a:lstStyle/>
        <a:p>
          <a:r>
            <a:rPr lang="ru-RU" sz="1600" dirty="0" smtClean="0"/>
            <a:t>компрессорное и холодильное оборудование;</a:t>
          </a:r>
          <a:endParaRPr lang="ru-RU" sz="1600" dirty="0"/>
        </a:p>
      </dgm:t>
    </dgm:pt>
    <dgm:pt modelId="{01F9D538-31A3-4B2E-8126-19107E8EE02E}" type="parTrans" cxnId="{6C7E9AE5-1F94-4724-A48B-68CB1A7F9756}">
      <dgm:prSet/>
      <dgm:spPr/>
      <dgm:t>
        <a:bodyPr/>
        <a:lstStyle/>
        <a:p>
          <a:endParaRPr lang="ru-RU" sz="1600"/>
        </a:p>
      </dgm:t>
    </dgm:pt>
    <dgm:pt modelId="{23A3446D-2C16-4309-84F0-64CEE2B3F4F6}" type="sibTrans" cxnId="{6C7E9AE5-1F94-4724-A48B-68CB1A7F9756}">
      <dgm:prSet/>
      <dgm:spPr/>
      <dgm:t>
        <a:bodyPr/>
        <a:lstStyle/>
        <a:p>
          <a:endParaRPr lang="ru-RU" sz="1600"/>
        </a:p>
      </dgm:t>
    </dgm:pt>
    <dgm:pt modelId="{3E62B7DC-FFA4-4DA0-9C6A-3D422917FB23}">
      <dgm:prSet custT="1"/>
      <dgm:spPr/>
      <dgm:t>
        <a:bodyPr/>
        <a:lstStyle/>
        <a:p>
          <a:r>
            <a:rPr lang="ru-RU" sz="1600" dirty="0" smtClean="0"/>
            <a:t>продукция лёгкой промышленности;</a:t>
          </a:r>
          <a:endParaRPr lang="ru-RU" sz="1600" dirty="0"/>
        </a:p>
      </dgm:t>
    </dgm:pt>
    <dgm:pt modelId="{0312385B-39A7-49E3-AD5E-393D615E0820}" type="parTrans" cxnId="{A11DB354-E01B-41C3-8CF0-B451A27CF589}">
      <dgm:prSet/>
      <dgm:spPr/>
      <dgm:t>
        <a:bodyPr/>
        <a:lstStyle/>
        <a:p>
          <a:endParaRPr lang="ru-RU" sz="1600"/>
        </a:p>
      </dgm:t>
    </dgm:pt>
    <dgm:pt modelId="{0B9217E4-7302-4944-9726-CBDC48109FCF}" type="sibTrans" cxnId="{A11DB354-E01B-41C3-8CF0-B451A27CF589}">
      <dgm:prSet/>
      <dgm:spPr/>
      <dgm:t>
        <a:bodyPr/>
        <a:lstStyle/>
        <a:p>
          <a:endParaRPr lang="ru-RU" sz="1600"/>
        </a:p>
      </dgm:t>
    </dgm:pt>
    <dgm:pt modelId="{F619E5E5-6050-4827-8FF8-3B990394358D}">
      <dgm:prSet custT="1"/>
      <dgm:spPr/>
      <dgm:t>
        <a:bodyPr/>
        <a:lstStyle/>
        <a:p>
          <a:r>
            <a:rPr lang="ru-RU" sz="1600" dirty="0" smtClean="0"/>
            <a:t>химическая и нефтегазохимическая продукция;</a:t>
          </a:r>
          <a:endParaRPr lang="ru-RU" sz="1600" dirty="0"/>
        </a:p>
      </dgm:t>
    </dgm:pt>
    <dgm:pt modelId="{80963624-02A7-4D8B-A781-122B545D996E}" type="parTrans" cxnId="{DA355EF5-A3DF-426C-92B4-22B11490CDF8}">
      <dgm:prSet/>
      <dgm:spPr/>
      <dgm:t>
        <a:bodyPr/>
        <a:lstStyle/>
        <a:p>
          <a:endParaRPr lang="ru-RU" sz="1600"/>
        </a:p>
      </dgm:t>
    </dgm:pt>
    <dgm:pt modelId="{032218DC-C092-4E82-AE80-65066EF11BB4}" type="sibTrans" cxnId="{DA355EF5-A3DF-426C-92B4-22B11490CDF8}">
      <dgm:prSet/>
      <dgm:spPr/>
      <dgm:t>
        <a:bodyPr/>
        <a:lstStyle/>
        <a:p>
          <a:endParaRPr lang="ru-RU" sz="1600"/>
        </a:p>
      </dgm:t>
    </dgm:pt>
    <dgm:pt modelId="{33B3AF5E-8B6A-4F01-99D5-3DFA942682F7}">
      <dgm:prSet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приборы для измерения;</a:t>
          </a:r>
          <a:endParaRPr lang="ru-RU" sz="1600" dirty="0">
            <a:solidFill>
              <a:srgbClr val="C00000"/>
            </a:solidFill>
          </a:endParaRPr>
        </a:p>
      </dgm:t>
    </dgm:pt>
    <dgm:pt modelId="{5AEAA8CE-C80E-4619-BDDE-2C7AD20D858F}" type="parTrans" cxnId="{2CC7BF21-7F72-4673-8A72-BCED4C82A25C}">
      <dgm:prSet/>
      <dgm:spPr/>
      <dgm:t>
        <a:bodyPr/>
        <a:lstStyle/>
        <a:p>
          <a:endParaRPr lang="ru-RU" sz="1600"/>
        </a:p>
      </dgm:t>
    </dgm:pt>
    <dgm:pt modelId="{4F06D38C-B4F7-4DC7-AE1C-E83013E5E6F0}" type="sibTrans" cxnId="{2CC7BF21-7F72-4673-8A72-BCED4C82A25C}">
      <dgm:prSet/>
      <dgm:spPr/>
      <dgm:t>
        <a:bodyPr/>
        <a:lstStyle/>
        <a:p>
          <a:endParaRPr lang="ru-RU" sz="1600"/>
        </a:p>
      </dgm:t>
    </dgm:pt>
    <dgm:pt modelId="{E2A4FBD0-6309-450D-AAAA-F9D058610C8A}">
      <dgm:prSet custT="1"/>
      <dgm:spPr/>
      <dgm:t>
        <a:bodyPr/>
        <a:lstStyle/>
        <a:p>
          <a:r>
            <a:rPr lang="ru-RU" sz="1600" dirty="0" smtClean="0"/>
            <a:t>Судостроение</a:t>
          </a:r>
          <a:endParaRPr lang="ru-RU" sz="1600" dirty="0"/>
        </a:p>
      </dgm:t>
    </dgm:pt>
    <dgm:pt modelId="{A6D11302-F587-4B24-AFBB-DC6F130A904C}" type="parTrans" cxnId="{BA5747D1-FDF7-41AC-9138-AD1A86DBB825}">
      <dgm:prSet/>
      <dgm:spPr/>
      <dgm:t>
        <a:bodyPr/>
        <a:lstStyle/>
        <a:p>
          <a:endParaRPr lang="ru-RU" sz="1600"/>
        </a:p>
      </dgm:t>
    </dgm:pt>
    <dgm:pt modelId="{85A4A641-8A8F-4901-817B-CCC68498B72C}" type="sibTrans" cxnId="{BA5747D1-FDF7-41AC-9138-AD1A86DBB825}">
      <dgm:prSet/>
      <dgm:spPr/>
      <dgm:t>
        <a:bodyPr/>
        <a:lstStyle/>
        <a:p>
          <a:endParaRPr lang="ru-RU" sz="1600"/>
        </a:p>
      </dgm:t>
    </dgm:pt>
    <dgm:pt modelId="{99E320DD-9998-42F1-8AED-D846767A00DD}">
      <dgm:prSet custT="1"/>
      <dgm:spPr/>
      <dgm:t>
        <a:bodyPr/>
        <a:lstStyle/>
        <a:p>
          <a:r>
            <a:rPr lang="ru-RU" sz="1600" dirty="0" smtClean="0"/>
            <a:t>Микроэлектроника и вычислительная техника</a:t>
          </a:r>
          <a:endParaRPr lang="ru-RU" sz="1600" dirty="0"/>
        </a:p>
      </dgm:t>
    </dgm:pt>
    <dgm:pt modelId="{F423C645-7D58-4C7E-95E5-12BA60272D20}" type="parTrans" cxnId="{FD16B8AF-B0D1-4D08-A6B4-982F9B10135F}">
      <dgm:prSet/>
      <dgm:spPr/>
      <dgm:t>
        <a:bodyPr/>
        <a:lstStyle/>
        <a:p>
          <a:endParaRPr lang="ru-RU" sz="1600"/>
        </a:p>
      </dgm:t>
    </dgm:pt>
    <dgm:pt modelId="{74257887-6223-4FD3-BCA2-7B39A427689C}" type="sibTrans" cxnId="{FD16B8AF-B0D1-4D08-A6B4-982F9B10135F}">
      <dgm:prSet/>
      <dgm:spPr/>
      <dgm:t>
        <a:bodyPr/>
        <a:lstStyle/>
        <a:p>
          <a:endParaRPr lang="ru-RU" sz="1600"/>
        </a:p>
      </dgm:t>
    </dgm:pt>
    <dgm:pt modelId="{796D4875-2CDD-4156-B228-8B9D43B77379}">
      <dgm:prSet custT="1"/>
      <dgm:spPr/>
      <dgm:t>
        <a:bodyPr/>
        <a:lstStyle/>
        <a:p>
          <a:r>
            <a:rPr lang="ru-RU" sz="1600" dirty="0" smtClean="0"/>
            <a:t>музыкальные инструменты и звуковое оборудование;</a:t>
          </a:r>
          <a:endParaRPr lang="ru-RU" sz="1600" dirty="0"/>
        </a:p>
      </dgm:t>
    </dgm:pt>
    <dgm:pt modelId="{98992697-6EA2-4505-AB34-52FB41825BAC}" type="parTrans" cxnId="{7D6E54DB-1128-428F-8A22-5E2799135CBA}">
      <dgm:prSet/>
      <dgm:spPr/>
      <dgm:t>
        <a:bodyPr/>
        <a:lstStyle/>
        <a:p>
          <a:endParaRPr lang="ru-RU" sz="1600"/>
        </a:p>
      </dgm:t>
    </dgm:pt>
    <dgm:pt modelId="{639EC58E-AEB8-4FAA-ABEB-077FCD8B7D48}" type="sibTrans" cxnId="{7D6E54DB-1128-428F-8A22-5E2799135CBA}">
      <dgm:prSet/>
      <dgm:spPr/>
      <dgm:t>
        <a:bodyPr/>
        <a:lstStyle/>
        <a:p>
          <a:endParaRPr lang="ru-RU" sz="1600"/>
        </a:p>
      </dgm:t>
    </dgm:pt>
    <dgm:pt modelId="{39F70BDC-BD5E-4A82-A16F-9E28F50E35EE}">
      <dgm:prSet custT="1"/>
      <dgm:spPr/>
      <dgm:t>
        <a:bodyPr/>
        <a:lstStyle/>
        <a:p>
          <a:r>
            <a:rPr lang="ru-RU" sz="1600" dirty="0" smtClean="0"/>
            <a:t>детские товары.</a:t>
          </a:r>
          <a:endParaRPr lang="ru-RU" sz="1600" dirty="0"/>
        </a:p>
      </dgm:t>
    </dgm:pt>
    <dgm:pt modelId="{FF10A044-580B-4B42-9FAF-9983F9613412}" type="parTrans" cxnId="{FF04CEC3-6BA3-4423-91F6-2B903C32A40C}">
      <dgm:prSet/>
      <dgm:spPr/>
      <dgm:t>
        <a:bodyPr/>
        <a:lstStyle/>
        <a:p>
          <a:endParaRPr lang="ru-RU" sz="1600"/>
        </a:p>
      </dgm:t>
    </dgm:pt>
    <dgm:pt modelId="{E15F7140-9EA4-4D0C-9392-0C4D42F0DEED}" type="sibTrans" cxnId="{FF04CEC3-6BA3-4423-91F6-2B903C32A40C}">
      <dgm:prSet/>
      <dgm:spPr/>
      <dgm:t>
        <a:bodyPr/>
        <a:lstStyle/>
        <a:p>
          <a:endParaRPr lang="ru-RU" sz="1600"/>
        </a:p>
      </dgm:t>
    </dgm:pt>
    <dgm:pt modelId="{A78F2ADB-BF8F-4FFF-A272-D87B1FAFD7EE}">
      <dgm:prSet custT="1"/>
      <dgm:spPr/>
      <dgm:t>
        <a:bodyPr/>
        <a:lstStyle/>
        <a:p>
          <a:r>
            <a:rPr lang="ru-RU" sz="1600" dirty="0" smtClean="0"/>
            <a:t>продукция железнодорожного машиностроения;</a:t>
          </a:r>
          <a:endParaRPr lang="ru-RU" sz="1600" dirty="0"/>
        </a:p>
      </dgm:t>
    </dgm:pt>
    <dgm:pt modelId="{A3FC11E3-05DC-423F-A265-B8BD8C533BD7}" type="parTrans" cxnId="{FE683C9A-449D-4749-AC9A-CB8640449B8E}">
      <dgm:prSet/>
      <dgm:spPr/>
      <dgm:t>
        <a:bodyPr/>
        <a:lstStyle/>
        <a:p>
          <a:endParaRPr lang="ru-RU"/>
        </a:p>
      </dgm:t>
    </dgm:pt>
    <dgm:pt modelId="{4CEAE4D2-ECC7-4DAE-9D28-CF27503F66BA}" type="sibTrans" cxnId="{FE683C9A-449D-4749-AC9A-CB8640449B8E}">
      <dgm:prSet/>
      <dgm:spPr/>
      <dgm:t>
        <a:bodyPr/>
        <a:lstStyle/>
        <a:p>
          <a:endParaRPr lang="ru-RU"/>
        </a:p>
      </dgm:t>
    </dgm:pt>
    <dgm:pt modelId="{04443217-32D2-4478-B55F-7BF7A7AFD1A1}" type="pres">
      <dgm:prSet presAssocID="{56B3A903-6588-4A6D-9326-36717C9A64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FD92D7-863F-4DB6-B14E-94FB7690925C}" type="pres">
      <dgm:prSet presAssocID="{4A33E52A-13CA-488B-B5BF-CE4A38F75B86}" presName="thickLine" presStyleLbl="alignNode1" presStyleIdx="0" presStyleCnt="1"/>
      <dgm:spPr/>
    </dgm:pt>
    <dgm:pt modelId="{A5DE8589-B65B-4467-8B89-B097C8743953}" type="pres">
      <dgm:prSet presAssocID="{4A33E52A-13CA-488B-B5BF-CE4A38F75B86}" presName="horz1" presStyleCnt="0"/>
      <dgm:spPr/>
    </dgm:pt>
    <dgm:pt modelId="{ECCCDFE7-194E-47D1-94ED-0914EBDD77A0}" type="pres">
      <dgm:prSet presAssocID="{4A33E52A-13CA-488B-B5BF-CE4A38F75B86}" presName="tx1" presStyleLbl="revTx" presStyleIdx="0" presStyleCnt="17"/>
      <dgm:spPr/>
      <dgm:t>
        <a:bodyPr/>
        <a:lstStyle/>
        <a:p>
          <a:endParaRPr lang="ru-RU"/>
        </a:p>
      </dgm:t>
    </dgm:pt>
    <dgm:pt modelId="{7F273833-B0A0-4118-A81A-A0B94566AD22}" type="pres">
      <dgm:prSet presAssocID="{4A33E52A-13CA-488B-B5BF-CE4A38F75B86}" presName="vert1" presStyleCnt="0"/>
      <dgm:spPr/>
    </dgm:pt>
    <dgm:pt modelId="{0ACABC35-6913-4CDE-BEC4-E4A2BAD39FDB}" type="pres">
      <dgm:prSet presAssocID="{A1ED07B3-A0B8-4704-AAAB-EC2A65261DB9}" presName="vertSpace2a" presStyleCnt="0"/>
      <dgm:spPr/>
    </dgm:pt>
    <dgm:pt modelId="{9D5D2590-6F52-4A44-898E-E97E282727AF}" type="pres">
      <dgm:prSet presAssocID="{A1ED07B3-A0B8-4704-AAAB-EC2A65261DB9}" presName="horz2" presStyleCnt="0"/>
      <dgm:spPr/>
    </dgm:pt>
    <dgm:pt modelId="{05454BF6-6B58-4F86-8A0C-DCED00A8521C}" type="pres">
      <dgm:prSet presAssocID="{A1ED07B3-A0B8-4704-AAAB-EC2A65261DB9}" presName="horzSpace2" presStyleCnt="0"/>
      <dgm:spPr/>
    </dgm:pt>
    <dgm:pt modelId="{DB382091-730B-48D0-B2B7-BFF5E2E16107}" type="pres">
      <dgm:prSet presAssocID="{A1ED07B3-A0B8-4704-AAAB-EC2A65261DB9}" presName="tx2" presStyleLbl="revTx" presStyleIdx="1" presStyleCnt="17"/>
      <dgm:spPr/>
      <dgm:t>
        <a:bodyPr/>
        <a:lstStyle/>
        <a:p>
          <a:endParaRPr lang="ru-RU"/>
        </a:p>
      </dgm:t>
    </dgm:pt>
    <dgm:pt modelId="{58D32749-15BE-4487-B882-5560C1D0DADD}" type="pres">
      <dgm:prSet presAssocID="{A1ED07B3-A0B8-4704-AAAB-EC2A65261DB9}" presName="vert2" presStyleCnt="0"/>
      <dgm:spPr/>
    </dgm:pt>
    <dgm:pt modelId="{56C3B26D-3A45-4B72-B491-68AE591669F6}" type="pres">
      <dgm:prSet presAssocID="{A1ED07B3-A0B8-4704-AAAB-EC2A65261DB9}" presName="thinLine2b" presStyleLbl="callout" presStyleIdx="0" presStyleCnt="16"/>
      <dgm:spPr/>
    </dgm:pt>
    <dgm:pt modelId="{CCAF59BC-DC43-4ACD-BB93-204C9BE9B1B1}" type="pres">
      <dgm:prSet presAssocID="{A1ED07B3-A0B8-4704-AAAB-EC2A65261DB9}" presName="vertSpace2b" presStyleCnt="0"/>
      <dgm:spPr/>
    </dgm:pt>
    <dgm:pt modelId="{720897CB-194F-4B70-BCE8-DE7DC6E99864}" type="pres">
      <dgm:prSet presAssocID="{18D10BC3-CA8E-47E9-89E7-A3DBF35A6746}" presName="horz2" presStyleCnt="0"/>
      <dgm:spPr/>
    </dgm:pt>
    <dgm:pt modelId="{92064370-F0C3-45CC-8A03-808D436550EE}" type="pres">
      <dgm:prSet presAssocID="{18D10BC3-CA8E-47E9-89E7-A3DBF35A6746}" presName="horzSpace2" presStyleCnt="0"/>
      <dgm:spPr/>
    </dgm:pt>
    <dgm:pt modelId="{E6ACAEA6-D848-4167-AAAE-24D5F8A6EEC3}" type="pres">
      <dgm:prSet presAssocID="{18D10BC3-CA8E-47E9-89E7-A3DBF35A6746}" presName="tx2" presStyleLbl="revTx" presStyleIdx="2" presStyleCnt="17"/>
      <dgm:spPr/>
      <dgm:t>
        <a:bodyPr/>
        <a:lstStyle/>
        <a:p>
          <a:endParaRPr lang="ru-RU"/>
        </a:p>
      </dgm:t>
    </dgm:pt>
    <dgm:pt modelId="{C16168CB-4F22-402F-95C0-627B58845DCE}" type="pres">
      <dgm:prSet presAssocID="{18D10BC3-CA8E-47E9-89E7-A3DBF35A6746}" presName="vert2" presStyleCnt="0"/>
      <dgm:spPr/>
    </dgm:pt>
    <dgm:pt modelId="{974D162A-1C0C-4F53-A056-2F7856B7A99E}" type="pres">
      <dgm:prSet presAssocID="{18D10BC3-CA8E-47E9-89E7-A3DBF35A6746}" presName="thinLine2b" presStyleLbl="callout" presStyleIdx="1" presStyleCnt="16"/>
      <dgm:spPr/>
    </dgm:pt>
    <dgm:pt modelId="{34A08577-AB8D-4837-A7B5-3E70D46BA5ED}" type="pres">
      <dgm:prSet presAssocID="{18D10BC3-CA8E-47E9-89E7-A3DBF35A6746}" presName="vertSpace2b" presStyleCnt="0"/>
      <dgm:spPr/>
    </dgm:pt>
    <dgm:pt modelId="{8112D228-DE88-4AC6-9D70-B03E300E9E05}" type="pres">
      <dgm:prSet presAssocID="{10A1C257-B96D-4DBF-A822-ED1F6F579E3C}" presName="horz2" presStyleCnt="0"/>
      <dgm:spPr/>
    </dgm:pt>
    <dgm:pt modelId="{B36979D2-C7C9-48A6-B203-5C121BBB6177}" type="pres">
      <dgm:prSet presAssocID="{10A1C257-B96D-4DBF-A822-ED1F6F579E3C}" presName="horzSpace2" presStyleCnt="0"/>
      <dgm:spPr/>
    </dgm:pt>
    <dgm:pt modelId="{CA574CD2-104A-4640-A827-7C3E42E1907C}" type="pres">
      <dgm:prSet presAssocID="{10A1C257-B96D-4DBF-A822-ED1F6F579E3C}" presName="tx2" presStyleLbl="revTx" presStyleIdx="3" presStyleCnt="17"/>
      <dgm:spPr/>
      <dgm:t>
        <a:bodyPr/>
        <a:lstStyle/>
        <a:p>
          <a:endParaRPr lang="ru-RU"/>
        </a:p>
      </dgm:t>
    </dgm:pt>
    <dgm:pt modelId="{809D1227-3FE3-4D04-A639-700CEB693F82}" type="pres">
      <dgm:prSet presAssocID="{10A1C257-B96D-4DBF-A822-ED1F6F579E3C}" presName="vert2" presStyleCnt="0"/>
      <dgm:spPr/>
    </dgm:pt>
    <dgm:pt modelId="{427CBEED-8368-4DBE-9B0A-868BD9E1D73B}" type="pres">
      <dgm:prSet presAssocID="{10A1C257-B96D-4DBF-A822-ED1F6F579E3C}" presName="thinLine2b" presStyleLbl="callout" presStyleIdx="2" presStyleCnt="16"/>
      <dgm:spPr/>
    </dgm:pt>
    <dgm:pt modelId="{9E3CD6D3-5143-429B-A8E1-17D81317ACF4}" type="pres">
      <dgm:prSet presAssocID="{10A1C257-B96D-4DBF-A822-ED1F6F579E3C}" presName="vertSpace2b" presStyleCnt="0"/>
      <dgm:spPr/>
    </dgm:pt>
    <dgm:pt modelId="{B25BBE13-E932-4728-AFF4-65848BD20C97}" type="pres">
      <dgm:prSet presAssocID="{60DBE686-5C48-42FD-A06D-AE84C3F2DD10}" presName="horz2" presStyleCnt="0"/>
      <dgm:spPr/>
    </dgm:pt>
    <dgm:pt modelId="{450FDF7C-43AC-44FD-B975-0C137DD2A265}" type="pres">
      <dgm:prSet presAssocID="{60DBE686-5C48-42FD-A06D-AE84C3F2DD10}" presName="horzSpace2" presStyleCnt="0"/>
      <dgm:spPr/>
    </dgm:pt>
    <dgm:pt modelId="{FBEE54B4-5E28-4AF0-8607-A518E19FB95D}" type="pres">
      <dgm:prSet presAssocID="{60DBE686-5C48-42FD-A06D-AE84C3F2DD10}" presName="tx2" presStyleLbl="revTx" presStyleIdx="4" presStyleCnt="17" custScaleY="161584"/>
      <dgm:spPr/>
      <dgm:t>
        <a:bodyPr/>
        <a:lstStyle/>
        <a:p>
          <a:endParaRPr lang="ru-RU"/>
        </a:p>
      </dgm:t>
    </dgm:pt>
    <dgm:pt modelId="{E172F4AC-0E20-4448-B85F-1C319FFC35C9}" type="pres">
      <dgm:prSet presAssocID="{60DBE686-5C48-42FD-A06D-AE84C3F2DD10}" presName="vert2" presStyleCnt="0"/>
      <dgm:spPr/>
    </dgm:pt>
    <dgm:pt modelId="{CC6A7D91-2CEE-49F2-8C40-FC1A59714785}" type="pres">
      <dgm:prSet presAssocID="{60DBE686-5C48-42FD-A06D-AE84C3F2DD10}" presName="thinLine2b" presStyleLbl="callout" presStyleIdx="3" presStyleCnt="16"/>
      <dgm:spPr/>
    </dgm:pt>
    <dgm:pt modelId="{99AA8C2F-4F9E-458D-BFF8-BFF765CB3381}" type="pres">
      <dgm:prSet presAssocID="{60DBE686-5C48-42FD-A06D-AE84C3F2DD10}" presName="vertSpace2b" presStyleCnt="0"/>
      <dgm:spPr/>
    </dgm:pt>
    <dgm:pt modelId="{87497756-DE82-4165-B7A0-ADA588DA7B28}" type="pres">
      <dgm:prSet presAssocID="{A5008ECC-A876-4DA9-8831-028BCF01FE59}" presName="horz2" presStyleCnt="0"/>
      <dgm:spPr/>
    </dgm:pt>
    <dgm:pt modelId="{98754AB6-E554-4EDE-825F-18C2DDF9EB07}" type="pres">
      <dgm:prSet presAssocID="{A5008ECC-A876-4DA9-8831-028BCF01FE59}" presName="horzSpace2" presStyleCnt="0"/>
      <dgm:spPr/>
    </dgm:pt>
    <dgm:pt modelId="{4796B318-7954-434B-99EC-FF7BAC417276}" type="pres">
      <dgm:prSet presAssocID="{A5008ECC-A876-4DA9-8831-028BCF01FE59}" presName="tx2" presStyleLbl="revTx" presStyleIdx="5" presStyleCnt="17"/>
      <dgm:spPr/>
      <dgm:t>
        <a:bodyPr/>
        <a:lstStyle/>
        <a:p>
          <a:endParaRPr lang="ru-RU"/>
        </a:p>
      </dgm:t>
    </dgm:pt>
    <dgm:pt modelId="{07F11892-36E2-436B-8D27-0F4C8291D819}" type="pres">
      <dgm:prSet presAssocID="{A5008ECC-A876-4DA9-8831-028BCF01FE59}" presName="vert2" presStyleCnt="0"/>
      <dgm:spPr/>
    </dgm:pt>
    <dgm:pt modelId="{B68EA07B-C2B3-4A3F-A73E-BC0D1778081A}" type="pres">
      <dgm:prSet presAssocID="{A5008ECC-A876-4DA9-8831-028BCF01FE59}" presName="thinLine2b" presStyleLbl="callout" presStyleIdx="4" presStyleCnt="16"/>
      <dgm:spPr/>
    </dgm:pt>
    <dgm:pt modelId="{F78A75A8-D3C8-4A87-BC06-FC9CF4FC01FE}" type="pres">
      <dgm:prSet presAssocID="{A5008ECC-A876-4DA9-8831-028BCF01FE59}" presName="vertSpace2b" presStyleCnt="0"/>
      <dgm:spPr/>
    </dgm:pt>
    <dgm:pt modelId="{31304DA4-6AD0-48C0-A808-EA77259E59D5}" type="pres">
      <dgm:prSet presAssocID="{8C634C79-B024-4BF5-9943-CAB214398FA0}" presName="horz2" presStyleCnt="0"/>
      <dgm:spPr/>
    </dgm:pt>
    <dgm:pt modelId="{11763697-EC6B-4049-B1D3-0A9EA8B5785D}" type="pres">
      <dgm:prSet presAssocID="{8C634C79-B024-4BF5-9943-CAB214398FA0}" presName="horzSpace2" presStyleCnt="0"/>
      <dgm:spPr/>
    </dgm:pt>
    <dgm:pt modelId="{93622CAD-CA41-4D44-8E9E-73539E1C4F7B}" type="pres">
      <dgm:prSet presAssocID="{8C634C79-B024-4BF5-9943-CAB214398FA0}" presName="tx2" presStyleLbl="revTx" presStyleIdx="6" presStyleCnt="17"/>
      <dgm:spPr/>
      <dgm:t>
        <a:bodyPr/>
        <a:lstStyle/>
        <a:p>
          <a:endParaRPr lang="ru-RU"/>
        </a:p>
      </dgm:t>
    </dgm:pt>
    <dgm:pt modelId="{8FB7892D-5B84-4D6C-9FC3-61D7C6BFBD26}" type="pres">
      <dgm:prSet presAssocID="{8C634C79-B024-4BF5-9943-CAB214398FA0}" presName="vert2" presStyleCnt="0"/>
      <dgm:spPr/>
    </dgm:pt>
    <dgm:pt modelId="{7BE69DEB-2C70-4AAA-BCD1-CA0CC12B6DEF}" type="pres">
      <dgm:prSet presAssocID="{8C634C79-B024-4BF5-9943-CAB214398FA0}" presName="thinLine2b" presStyleLbl="callout" presStyleIdx="5" presStyleCnt="16"/>
      <dgm:spPr/>
    </dgm:pt>
    <dgm:pt modelId="{07D54364-5087-44D5-8492-5F0764BC5042}" type="pres">
      <dgm:prSet presAssocID="{8C634C79-B024-4BF5-9943-CAB214398FA0}" presName="vertSpace2b" presStyleCnt="0"/>
      <dgm:spPr/>
    </dgm:pt>
    <dgm:pt modelId="{0456A636-E802-4EA5-BFB1-8B3E8999D697}" type="pres">
      <dgm:prSet presAssocID="{253AC066-3114-4EA3-BF49-92E5199655F3}" presName="horz2" presStyleCnt="0"/>
      <dgm:spPr/>
    </dgm:pt>
    <dgm:pt modelId="{536BA971-B894-43BF-A2B1-E40A68EA3C7A}" type="pres">
      <dgm:prSet presAssocID="{253AC066-3114-4EA3-BF49-92E5199655F3}" presName="horzSpace2" presStyleCnt="0"/>
      <dgm:spPr/>
    </dgm:pt>
    <dgm:pt modelId="{E5AA9E40-E955-4945-ACE6-8032C341C64F}" type="pres">
      <dgm:prSet presAssocID="{253AC066-3114-4EA3-BF49-92E5199655F3}" presName="tx2" presStyleLbl="revTx" presStyleIdx="7" presStyleCnt="17"/>
      <dgm:spPr/>
      <dgm:t>
        <a:bodyPr/>
        <a:lstStyle/>
        <a:p>
          <a:endParaRPr lang="ru-RU"/>
        </a:p>
      </dgm:t>
    </dgm:pt>
    <dgm:pt modelId="{F42140F7-E50F-432C-8BF8-121EFEBAE7FB}" type="pres">
      <dgm:prSet presAssocID="{253AC066-3114-4EA3-BF49-92E5199655F3}" presName="vert2" presStyleCnt="0"/>
      <dgm:spPr/>
    </dgm:pt>
    <dgm:pt modelId="{C2BA78BF-D945-40D2-96AA-5A6D8599BABB}" type="pres">
      <dgm:prSet presAssocID="{253AC066-3114-4EA3-BF49-92E5199655F3}" presName="thinLine2b" presStyleLbl="callout" presStyleIdx="6" presStyleCnt="16"/>
      <dgm:spPr/>
    </dgm:pt>
    <dgm:pt modelId="{DB965515-16A5-4CF5-B44B-4C3521693C6C}" type="pres">
      <dgm:prSet presAssocID="{253AC066-3114-4EA3-BF49-92E5199655F3}" presName="vertSpace2b" presStyleCnt="0"/>
      <dgm:spPr/>
    </dgm:pt>
    <dgm:pt modelId="{80F3F705-598A-4966-A885-789861A2E748}" type="pres">
      <dgm:prSet presAssocID="{A78F2ADB-BF8F-4FFF-A272-D87B1FAFD7EE}" presName="horz2" presStyleCnt="0"/>
      <dgm:spPr/>
    </dgm:pt>
    <dgm:pt modelId="{654C11B3-7AEB-47F0-89F3-C328CE3BEDE6}" type="pres">
      <dgm:prSet presAssocID="{A78F2ADB-BF8F-4FFF-A272-D87B1FAFD7EE}" presName="horzSpace2" presStyleCnt="0"/>
      <dgm:spPr/>
    </dgm:pt>
    <dgm:pt modelId="{4072C487-2CD6-405E-86F0-7B8AAB1A1841}" type="pres">
      <dgm:prSet presAssocID="{A78F2ADB-BF8F-4FFF-A272-D87B1FAFD7EE}" presName="tx2" presStyleLbl="revTx" presStyleIdx="8" presStyleCnt="17"/>
      <dgm:spPr/>
      <dgm:t>
        <a:bodyPr/>
        <a:lstStyle/>
        <a:p>
          <a:endParaRPr lang="ru-RU"/>
        </a:p>
      </dgm:t>
    </dgm:pt>
    <dgm:pt modelId="{9CE29353-0726-4AED-B390-4D5F85E135AD}" type="pres">
      <dgm:prSet presAssocID="{A78F2ADB-BF8F-4FFF-A272-D87B1FAFD7EE}" presName="vert2" presStyleCnt="0"/>
      <dgm:spPr/>
    </dgm:pt>
    <dgm:pt modelId="{748F8709-F5F8-44DE-B077-919882069BEC}" type="pres">
      <dgm:prSet presAssocID="{A78F2ADB-BF8F-4FFF-A272-D87B1FAFD7EE}" presName="thinLine2b" presStyleLbl="callout" presStyleIdx="7" presStyleCnt="16"/>
      <dgm:spPr/>
    </dgm:pt>
    <dgm:pt modelId="{C5D8B38B-E184-43FB-A508-5A813EAF1474}" type="pres">
      <dgm:prSet presAssocID="{A78F2ADB-BF8F-4FFF-A272-D87B1FAFD7EE}" presName="vertSpace2b" presStyleCnt="0"/>
      <dgm:spPr/>
    </dgm:pt>
    <dgm:pt modelId="{95157FDE-FC2B-444D-8A9C-2DD2E7975BC7}" type="pres">
      <dgm:prSet presAssocID="{FBE4E200-E4F7-421D-81EF-01E1FE6249B5}" presName="horz2" presStyleCnt="0"/>
      <dgm:spPr/>
    </dgm:pt>
    <dgm:pt modelId="{87487C6B-EC8F-4570-ACA7-09867FA79E9D}" type="pres">
      <dgm:prSet presAssocID="{FBE4E200-E4F7-421D-81EF-01E1FE6249B5}" presName="horzSpace2" presStyleCnt="0"/>
      <dgm:spPr/>
    </dgm:pt>
    <dgm:pt modelId="{EBF17A84-687C-4DD0-B909-E4951189428D}" type="pres">
      <dgm:prSet presAssocID="{FBE4E200-E4F7-421D-81EF-01E1FE6249B5}" presName="tx2" presStyleLbl="revTx" presStyleIdx="9" presStyleCnt="17"/>
      <dgm:spPr/>
      <dgm:t>
        <a:bodyPr/>
        <a:lstStyle/>
        <a:p>
          <a:endParaRPr lang="ru-RU"/>
        </a:p>
      </dgm:t>
    </dgm:pt>
    <dgm:pt modelId="{158717F4-D6BF-46D4-8AE2-B55B873CE2A2}" type="pres">
      <dgm:prSet presAssocID="{FBE4E200-E4F7-421D-81EF-01E1FE6249B5}" presName="vert2" presStyleCnt="0"/>
      <dgm:spPr/>
    </dgm:pt>
    <dgm:pt modelId="{AA1E7092-34CC-4362-8004-B3C7EC072A75}" type="pres">
      <dgm:prSet presAssocID="{FBE4E200-E4F7-421D-81EF-01E1FE6249B5}" presName="thinLine2b" presStyleLbl="callout" presStyleIdx="8" presStyleCnt="16"/>
      <dgm:spPr/>
    </dgm:pt>
    <dgm:pt modelId="{460D84A9-CEF8-41D8-BF6D-529F70A11215}" type="pres">
      <dgm:prSet presAssocID="{FBE4E200-E4F7-421D-81EF-01E1FE6249B5}" presName="vertSpace2b" presStyleCnt="0"/>
      <dgm:spPr/>
    </dgm:pt>
    <dgm:pt modelId="{F703EC07-2918-4879-82DC-9E0E798C6169}" type="pres">
      <dgm:prSet presAssocID="{3E62B7DC-FFA4-4DA0-9C6A-3D422917FB23}" presName="horz2" presStyleCnt="0"/>
      <dgm:spPr/>
    </dgm:pt>
    <dgm:pt modelId="{48AD0EA4-9AC2-49CF-B04F-9AC8093B4876}" type="pres">
      <dgm:prSet presAssocID="{3E62B7DC-FFA4-4DA0-9C6A-3D422917FB23}" presName="horzSpace2" presStyleCnt="0"/>
      <dgm:spPr/>
    </dgm:pt>
    <dgm:pt modelId="{4BAD31AC-642F-4517-9BBC-959CBD79DCB8}" type="pres">
      <dgm:prSet presAssocID="{3E62B7DC-FFA4-4DA0-9C6A-3D422917FB23}" presName="tx2" presStyleLbl="revTx" presStyleIdx="10" presStyleCnt="17"/>
      <dgm:spPr/>
      <dgm:t>
        <a:bodyPr/>
        <a:lstStyle/>
        <a:p>
          <a:endParaRPr lang="ru-RU"/>
        </a:p>
      </dgm:t>
    </dgm:pt>
    <dgm:pt modelId="{012D2E88-D57A-4417-A9C1-043FDF2166F9}" type="pres">
      <dgm:prSet presAssocID="{3E62B7DC-FFA4-4DA0-9C6A-3D422917FB23}" presName="vert2" presStyleCnt="0"/>
      <dgm:spPr/>
    </dgm:pt>
    <dgm:pt modelId="{7D21CC7F-E01B-42F1-A4C5-7E6251FFDA0C}" type="pres">
      <dgm:prSet presAssocID="{3E62B7DC-FFA4-4DA0-9C6A-3D422917FB23}" presName="thinLine2b" presStyleLbl="callout" presStyleIdx="9" presStyleCnt="16"/>
      <dgm:spPr/>
    </dgm:pt>
    <dgm:pt modelId="{2BB7F1D3-4849-4B15-ADC3-71709FA2FB26}" type="pres">
      <dgm:prSet presAssocID="{3E62B7DC-FFA4-4DA0-9C6A-3D422917FB23}" presName="vertSpace2b" presStyleCnt="0"/>
      <dgm:spPr/>
    </dgm:pt>
    <dgm:pt modelId="{246DFCAE-3C16-4B76-AF9D-01B0F12DA670}" type="pres">
      <dgm:prSet presAssocID="{F619E5E5-6050-4827-8FF8-3B990394358D}" presName="horz2" presStyleCnt="0"/>
      <dgm:spPr/>
    </dgm:pt>
    <dgm:pt modelId="{63DB2FAD-C194-4FC2-A655-88C4857AA43C}" type="pres">
      <dgm:prSet presAssocID="{F619E5E5-6050-4827-8FF8-3B990394358D}" presName="horzSpace2" presStyleCnt="0"/>
      <dgm:spPr/>
    </dgm:pt>
    <dgm:pt modelId="{9DF83B8A-E91E-4199-AF85-5A0B4B250785}" type="pres">
      <dgm:prSet presAssocID="{F619E5E5-6050-4827-8FF8-3B990394358D}" presName="tx2" presStyleLbl="revTx" presStyleIdx="11" presStyleCnt="17"/>
      <dgm:spPr/>
      <dgm:t>
        <a:bodyPr/>
        <a:lstStyle/>
        <a:p>
          <a:endParaRPr lang="ru-RU"/>
        </a:p>
      </dgm:t>
    </dgm:pt>
    <dgm:pt modelId="{19F9E9DA-9BB6-47EE-BED8-85A35981D78E}" type="pres">
      <dgm:prSet presAssocID="{F619E5E5-6050-4827-8FF8-3B990394358D}" presName="vert2" presStyleCnt="0"/>
      <dgm:spPr/>
    </dgm:pt>
    <dgm:pt modelId="{6BBB2011-FBDE-4FC9-8EE1-93CBE8C1F569}" type="pres">
      <dgm:prSet presAssocID="{F619E5E5-6050-4827-8FF8-3B990394358D}" presName="thinLine2b" presStyleLbl="callout" presStyleIdx="10" presStyleCnt="16"/>
      <dgm:spPr/>
    </dgm:pt>
    <dgm:pt modelId="{A602626C-31D1-4C63-82B9-DA7520AED653}" type="pres">
      <dgm:prSet presAssocID="{F619E5E5-6050-4827-8FF8-3B990394358D}" presName="vertSpace2b" presStyleCnt="0"/>
      <dgm:spPr/>
    </dgm:pt>
    <dgm:pt modelId="{FAFAC3CF-723F-4717-B868-11EA0EAEF9EB}" type="pres">
      <dgm:prSet presAssocID="{33B3AF5E-8B6A-4F01-99D5-3DFA942682F7}" presName="horz2" presStyleCnt="0"/>
      <dgm:spPr/>
    </dgm:pt>
    <dgm:pt modelId="{3E6209DC-6FA1-4108-9972-BA33810B6079}" type="pres">
      <dgm:prSet presAssocID="{33B3AF5E-8B6A-4F01-99D5-3DFA942682F7}" presName="horzSpace2" presStyleCnt="0"/>
      <dgm:spPr/>
    </dgm:pt>
    <dgm:pt modelId="{807D6D79-F82D-4A5E-9B6E-7D185DFF45A1}" type="pres">
      <dgm:prSet presAssocID="{33B3AF5E-8B6A-4F01-99D5-3DFA942682F7}" presName="tx2" presStyleLbl="revTx" presStyleIdx="12" presStyleCnt="17"/>
      <dgm:spPr/>
      <dgm:t>
        <a:bodyPr/>
        <a:lstStyle/>
        <a:p>
          <a:endParaRPr lang="ru-RU"/>
        </a:p>
      </dgm:t>
    </dgm:pt>
    <dgm:pt modelId="{2C86026C-ED92-4B49-83EC-2869A74F2D52}" type="pres">
      <dgm:prSet presAssocID="{33B3AF5E-8B6A-4F01-99D5-3DFA942682F7}" presName="vert2" presStyleCnt="0"/>
      <dgm:spPr/>
    </dgm:pt>
    <dgm:pt modelId="{358402AA-92DA-422E-901B-A2B8EE9D12CE}" type="pres">
      <dgm:prSet presAssocID="{33B3AF5E-8B6A-4F01-99D5-3DFA942682F7}" presName="thinLine2b" presStyleLbl="callout" presStyleIdx="11" presStyleCnt="16"/>
      <dgm:spPr/>
    </dgm:pt>
    <dgm:pt modelId="{7A809948-B79F-4E46-87F5-8AF3D4B45238}" type="pres">
      <dgm:prSet presAssocID="{33B3AF5E-8B6A-4F01-99D5-3DFA942682F7}" presName="vertSpace2b" presStyleCnt="0"/>
      <dgm:spPr/>
    </dgm:pt>
    <dgm:pt modelId="{4DC88AC7-6559-4938-ABFF-2E64AB10EF0B}" type="pres">
      <dgm:prSet presAssocID="{E2A4FBD0-6309-450D-AAAA-F9D058610C8A}" presName="horz2" presStyleCnt="0"/>
      <dgm:spPr/>
    </dgm:pt>
    <dgm:pt modelId="{2767EFD4-861D-4876-9943-5EAEEB621458}" type="pres">
      <dgm:prSet presAssocID="{E2A4FBD0-6309-450D-AAAA-F9D058610C8A}" presName="horzSpace2" presStyleCnt="0"/>
      <dgm:spPr/>
    </dgm:pt>
    <dgm:pt modelId="{ADE9C6BF-C670-4022-B5BE-2CB2419B5EE8}" type="pres">
      <dgm:prSet presAssocID="{E2A4FBD0-6309-450D-AAAA-F9D058610C8A}" presName="tx2" presStyleLbl="revTx" presStyleIdx="13" presStyleCnt="17"/>
      <dgm:spPr/>
      <dgm:t>
        <a:bodyPr/>
        <a:lstStyle/>
        <a:p>
          <a:endParaRPr lang="ru-RU"/>
        </a:p>
      </dgm:t>
    </dgm:pt>
    <dgm:pt modelId="{617B68DD-2550-493C-8723-5CD220589614}" type="pres">
      <dgm:prSet presAssocID="{E2A4FBD0-6309-450D-AAAA-F9D058610C8A}" presName="vert2" presStyleCnt="0"/>
      <dgm:spPr/>
    </dgm:pt>
    <dgm:pt modelId="{1E0E9A71-B25D-4445-B90D-4A5F2752BF51}" type="pres">
      <dgm:prSet presAssocID="{E2A4FBD0-6309-450D-AAAA-F9D058610C8A}" presName="thinLine2b" presStyleLbl="callout" presStyleIdx="12" presStyleCnt="16"/>
      <dgm:spPr/>
    </dgm:pt>
    <dgm:pt modelId="{03C133C2-0545-49F4-BC38-FC33D8EA30D2}" type="pres">
      <dgm:prSet presAssocID="{E2A4FBD0-6309-450D-AAAA-F9D058610C8A}" presName="vertSpace2b" presStyleCnt="0"/>
      <dgm:spPr/>
    </dgm:pt>
    <dgm:pt modelId="{E48F7CC5-2A33-4814-83E7-64FEBA87DC99}" type="pres">
      <dgm:prSet presAssocID="{99E320DD-9998-42F1-8AED-D846767A00DD}" presName="horz2" presStyleCnt="0"/>
      <dgm:spPr/>
    </dgm:pt>
    <dgm:pt modelId="{9988DE52-F115-4198-8CA4-739BAC670C43}" type="pres">
      <dgm:prSet presAssocID="{99E320DD-9998-42F1-8AED-D846767A00DD}" presName="horzSpace2" presStyleCnt="0"/>
      <dgm:spPr/>
    </dgm:pt>
    <dgm:pt modelId="{B2CB6F42-1E03-43F4-8818-5293B9C2EEA5}" type="pres">
      <dgm:prSet presAssocID="{99E320DD-9998-42F1-8AED-D846767A00DD}" presName="tx2" presStyleLbl="revTx" presStyleIdx="14" presStyleCnt="17"/>
      <dgm:spPr/>
      <dgm:t>
        <a:bodyPr/>
        <a:lstStyle/>
        <a:p>
          <a:endParaRPr lang="ru-RU"/>
        </a:p>
      </dgm:t>
    </dgm:pt>
    <dgm:pt modelId="{B1F57B55-CA01-43D3-B9E6-9DA7BEC30341}" type="pres">
      <dgm:prSet presAssocID="{99E320DD-9998-42F1-8AED-D846767A00DD}" presName="vert2" presStyleCnt="0"/>
      <dgm:spPr/>
    </dgm:pt>
    <dgm:pt modelId="{0BC9CCF6-3236-45DC-B164-FB9FFC1BA1E5}" type="pres">
      <dgm:prSet presAssocID="{99E320DD-9998-42F1-8AED-D846767A00DD}" presName="thinLine2b" presStyleLbl="callout" presStyleIdx="13" presStyleCnt="16"/>
      <dgm:spPr/>
    </dgm:pt>
    <dgm:pt modelId="{B189F77F-56D3-4B7B-B567-D18CD4F13922}" type="pres">
      <dgm:prSet presAssocID="{99E320DD-9998-42F1-8AED-D846767A00DD}" presName="vertSpace2b" presStyleCnt="0"/>
      <dgm:spPr/>
    </dgm:pt>
    <dgm:pt modelId="{CC4290D0-21BD-4C2A-A4AB-D6B68A90BCD4}" type="pres">
      <dgm:prSet presAssocID="{796D4875-2CDD-4156-B228-8B9D43B77379}" presName="horz2" presStyleCnt="0"/>
      <dgm:spPr/>
    </dgm:pt>
    <dgm:pt modelId="{16266C82-7B4E-4560-8DFF-1699C669416F}" type="pres">
      <dgm:prSet presAssocID="{796D4875-2CDD-4156-B228-8B9D43B77379}" presName="horzSpace2" presStyleCnt="0"/>
      <dgm:spPr/>
    </dgm:pt>
    <dgm:pt modelId="{77654988-E7F1-4784-836E-EC5F2B23F670}" type="pres">
      <dgm:prSet presAssocID="{796D4875-2CDD-4156-B228-8B9D43B77379}" presName="tx2" presStyleLbl="revTx" presStyleIdx="15" presStyleCnt="17"/>
      <dgm:spPr/>
      <dgm:t>
        <a:bodyPr/>
        <a:lstStyle/>
        <a:p>
          <a:endParaRPr lang="ru-RU"/>
        </a:p>
      </dgm:t>
    </dgm:pt>
    <dgm:pt modelId="{600D4372-2D3B-40D3-B5DB-ACEC1B27916B}" type="pres">
      <dgm:prSet presAssocID="{796D4875-2CDD-4156-B228-8B9D43B77379}" presName="vert2" presStyleCnt="0"/>
      <dgm:spPr/>
    </dgm:pt>
    <dgm:pt modelId="{CFC231D9-D8E7-40EC-955A-2D144E4F89C0}" type="pres">
      <dgm:prSet presAssocID="{796D4875-2CDD-4156-B228-8B9D43B77379}" presName="thinLine2b" presStyleLbl="callout" presStyleIdx="14" presStyleCnt="16"/>
      <dgm:spPr/>
    </dgm:pt>
    <dgm:pt modelId="{24708A37-A97E-4957-8A50-8F86F354067E}" type="pres">
      <dgm:prSet presAssocID="{796D4875-2CDD-4156-B228-8B9D43B77379}" presName="vertSpace2b" presStyleCnt="0"/>
      <dgm:spPr/>
    </dgm:pt>
    <dgm:pt modelId="{9A06F379-80CA-4A88-B107-E8D36B377CF1}" type="pres">
      <dgm:prSet presAssocID="{39F70BDC-BD5E-4A82-A16F-9E28F50E35EE}" presName="horz2" presStyleCnt="0"/>
      <dgm:spPr/>
    </dgm:pt>
    <dgm:pt modelId="{0C657EA3-42D6-438F-90F7-1FEAF03BB94F}" type="pres">
      <dgm:prSet presAssocID="{39F70BDC-BD5E-4A82-A16F-9E28F50E35EE}" presName="horzSpace2" presStyleCnt="0"/>
      <dgm:spPr/>
    </dgm:pt>
    <dgm:pt modelId="{87C8DF2C-7D3E-481B-B4AF-6C44902CA89D}" type="pres">
      <dgm:prSet presAssocID="{39F70BDC-BD5E-4A82-A16F-9E28F50E35EE}" presName="tx2" presStyleLbl="revTx" presStyleIdx="16" presStyleCnt="17"/>
      <dgm:spPr/>
      <dgm:t>
        <a:bodyPr/>
        <a:lstStyle/>
        <a:p>
          <a:endParaRPr lang="ru-RU"/>
        </a:p>
      </dgm:t>
    </dgm:pt>
    <dgm:pt modelId="{C71EE301-02D4-46E9-895F-C6C27D237089}" type="pres">
      <dgm:prSet presAssocID="{39F70BDC-BD5E-4A82-A16F-9E28F50E35EE}" presName="vert2" presStyleCnt="0"/>
      <dgm:spPr/>
    </dgm:pt>
    <dgm:pt modelId="{6A7A59DC-8974-4495-B7C5-9292A0ED704C}" type="pres">
      <dgm:prSet presAssocID="{39F70BDC-BD5E-4A82-A16F-9E28F50E35EE}" presName="thinLine2b" presStyleLbl="callout" presStyleIdx="15" presStyleCnt="16"/>
      <dgm:spPr/>
    </dgm:pt>
    <dgm:pt modelId="{7645DDEA-1512-4E7D-AEF6-AF742682384C}" type="pres">
      <dgm:prSet presAssocID="{39F70BDC-BD5E-4A82-A16F-9E28F50E35EE}" presName="vertSpace2b" presStyleCnt="0"/>
      <dgm:spPr/>
    </dgm:pt>
  </dgm:ptLst>
  <dgm:cxnLst>
    <dgm:cxn modelId="{ABFE0534-1FE4-4F03-9544-0A240652B497}" srcId="{4A33E52A-13CA-488B-B5BF-CE4A38F75B86}" destId="{253AC066-3114-4EA3-BF49-92E5199655F3}" srcOrd="6" destOrd="0" parTransId="{E758F161-708C-4600-AD57-DB2ADA402F97}" sibTransId="{B8A131A1-D84B-4DA0-8180-79A5E39F93BB}"/>
    <dgm:cxn modelId="{E9AAC027-099B-4FE7-BB63-1C73492E175D}" type="presOf" srcId="{253AC066-3114-4EA3-BF49-92E5199655F3}" destId="{E5AA9E40-E955-4945-ACE6-8032C341C64F}" srcOrd="0" destOrd="0" presId="urn:microsoft.com/office/officeart/2008/layout/LinedList"/>
    <dgm:cxn modelId="{1C552784-8F9B-4A33-B559-0397BE9EB938}" type="presOf" srcId="{4A33E52A-13CA-488B-B5BF-CE4A38F75B86}" destId="{ECCCDFE7-194E-47D1-94ED-0914EBDD77A0}" srcOrd="0" destOrd="0" presId="urn:microsoft.com/office/officeart/2008/layout/LinedList"/>
    <dgm:cxn modelId="{E5A9CEAB-8A54-4E50-AADC-D189495E0837}" type="presOf" srcId="{56B3A903-6588-4A6D-9326-36717C9A64CC}" destId="{04443217-32D2-4478-B55F-7BF7A7AFD1A1}" srcOrd="0" destOrd="0" presId="urn:microsoft.com/office/officeart/2008/layout/LinedList"/>
    <dgm:cxn modelId="{C518C289-AEF5-43AE-929C-00E72E7BCEFE}" srcId="{56B3A903-6588-4A6D-9326-36717C9A64CC}" destId="{4A33E52A-13CA-488B-B5BF-CE4A38F75B86}" srcOrd="0" destOrd="0" parTransId="{4BD97228-AED9-4A6B-9282-F78F8413535C}" sibTransId="{94EED2F1-F94E-4DED-9BBD-00DFA2315D60}"/>
    <dgm:cxn modelId="{544B551D-96AB-4859-A33F-5DF577B15CEF}" type="presOf" srcId="{10A1C257-B96D-4DBF-A822-ED1F6F579E3C}" destId="{CA574CD2-104A-4640-A827-7C3E42E1907C}" srcOrd="0" destOrd="0" presId="urn:microsoft.com/office/officeart/2008/layout/LinedList"/>
    <dgm:cxn modelId="{368818EC-865E-4309-AF00-D33B2CBC3F5B}" type="presOf" srcId="{FBE4E200-E4F7-421D-81EF-01E1FE6249B5}" destId="{EBF17A84-687C-4DD0-B909-E4951189428D}" srcOrd="0" destOrd="0" presId="urn:microsoft.com/office/officeart/2008/layout/LinedList"/>
    <dgm:cxn modelId="{7D6E54DB-1128-428F-8A22-5E2799135CBA}" srcId="{4A33E52A-13CA-488B-B5BF-CE4A38F75B86}" destId="{796D4875-2CDD-4156-B228-8B9D43B77379}" srcOrd="14" destOrd="0" parTransId="{98992697-6EA2-4505-AB34-52FB41825BAC}" sibTransId="{639EC58E-AEB8-4FAA-ABEB-077FCD8B7D48}"/>
    <dgm:cxn modelId="{9FF886F0-B087-4E6D-82EC-13CFD94814A8}" type="presOf" srcId="{33B3AF5E-8B6A-4F01-99D5-3DFA942682F7}" destId="{807D6D79-F82D-4A5E-9B6E-7D185DFF45A1}" srcOrd="0" destOrd="0" presId="urn:microsoft.com/office/officeart/2008/layout/LinedList"/>
    <dgm:cxn modelId="{FF04CEC3-6BA3-4423-91F6-2B903C32A40C}" srcId="{4A33E52A-13CA-488B-B5BF-CE4A38F75B86}" destId="{39F70BDC-BD5E-4A82-A16F-9E28F50E35EE}" srcOrd="15" destOrd="0" parTransId="{FF10A044-580B-4B42-9FAF-9983F9613412}" sibTransId="{E15F7140-9EA4-4D0C-9392-0C4D42F0DEED}"/>
    <dgm:cxn modelId="{FD16B8AF-B0D1-4D08-A6B4-982F9B10135F}" srcId="{4A33E52A-13CA-488B-B5BF-CE4A38F75B86}" destId="{99E320DD-9998-42F1-8AED-D846767A00DD}" srcOrd="13" destOrd="0" parTransId="{F423C645-7D58-4C7E-95E5-12BA60272D20}" sibTransId="{74257887-6223-4FD3-BCA2-7B39A427689C}"/>
    <dgm:cxn modelId="{BFE2DA08-5460-4CE4-9DD4-D1EF6D5EC9B6}" srcId="{4A33E52A-13CA-488B-B5BF-CE4A38F75B86}" destId="{18D10BC3-CA8E-47E9-89E7-A3DBF35A6746}" srcOrd="1" destOrd="0" parTransId="{468AE34A-4FC8-4225-8615-7E3A5269F101}" sibTransId="{F3736738-66C1-4156-A20E-E7635561EEC6}"/>
    <dgm:cxn modelId="{2A682AC0-B8EC-41F9-A683-EE6FA2F0BB43}" type="presOf" srcId="{E2A4FBD0-6309-450D-AAAA-F9D058610C8A}" destId="{ADE9C6BF-C670-4022-B5BE-2CB2419B5EE8}" srcOrd="0" destOrd="0" presId="urn:microsoft.com/office/officeart/2008/layout/LinedList"/>
    <dgm:cxn modelId="{1728A04D-7BBC-4DDE-AE50-A8798FB4101C}" srcId="{4A33E52A-13CA-488B-B5BF-CE4A38F75B86}" destId="{A1ED07B3-A0B8-4704-AAAB-EC2A65261DB9}" srcOrd="0" destOrd="0" parTransId="{69994DBD-D479-4006-91C6-D52A9209CEB7}" sibTransId="{8079FD46-2F9D-483A-9C50-F15DE8BE1102}"/>
    <dgm:cxn modelId="{A11DB354-E01B-41C3-8CF0-B451A27CF589}" srcId="{4A33E52A-13CA-488B-B5BF-CE4A38F75B86}" destId="{3E62B7DC-FFA4-4DA0-9C6A-3D422917FB23}" srcOrd="9" destOrd="0" parTransId="{0312385B-39A7-49E3-AD5E-393D615E0820}" sibTransId="{0B9217E4-7302-4944-9726-CBDC48109FCF}"/>
    <dgm:cxn modelId="{E82AB81F-3750-405E-85EC-722C541BF0A9}" srcId="{4A33E52A-13CA-488B-B5BF-CE4A38F75B86}" destId="{8C634C79-B024-4BF5-9943-CAB214398FA0}" srcOrd="5" destOrd="0" parTransId="{7734EC37-514C-4C36-93E1-A6E3E7231C89}" sibTransId="{77BF0952-164E-4859-A874-FF2382A87BD2}"/>
    <dgm:cxn modelId="{FE683C9A-449D-4749-AC9A-CB8640449B8E}" srcId="{4A33E52A-13CA-488B-B5BF-CE4A38F75B86}" destId="{A78F2ADB-BF8F-4FFF-A272-D87B1FAFD7EE}" srcOrd="7" destOrd="0" parTransId="{A3FC11E3-05DC-423F-A265-B8BD8C533BD7}" sibTransId="{4CEAE4D2-ECC7-4DAE-9D28-CF27503F66BA}"/>
    <dgm:cxn modelId="{8F7F51E2-4323-4FBE-8004-F67FA543DEA3}" type="presOf" srcId="{F619E5E5-6050-4827-8FF8-3B990394358D}" destId="{9DF83B8A-E91E-4199-AF85-5A0B4B250785}" srcOrd="0" destOrd="0" presId="urn:microsoft.com/office/officeart/2008/layout/LinedList"/>
    <dgm:cxn modelId="{D5C3D83D-041B-4E3D-A9DF-F8A589BF91F7}" type="presOf" srcId="{3E62B7DC-FFA4-4DA0-9C6A-3D422917FB23}" destId="{4BAD31AC-642F-4517-9BBC-959CBD79DCB8}" srcOrd="0" destOrd="0" presId="urn:microsoft.com/office/officeart/2008/layout/LinedList"/>
    <dgm:cxn modelId="{5DB33E5E-A04F-4C3B-A170-61031FD49AA3}" srcId="{4A33E52A-13CA-488B-B5BF-CE4A38F75B86}" destId="{60DBE686-5C48-42FD-A06D-AE84C3F2DD10}" srcOrd="3" destOrd="0" parTransId="{3A061F2C-F16C-4B2C-88D3-23F862E561A7}" sibTransId="{4B4EC7B5-6E88-4985-9764-D110FFDCAAD6}"/>
    <dgm:cxn modelId="{FDE16249-A2E3-4696-9C94-84C4E01A1D30}" type="presOf" srcId="{39F70BDC-BD5E-4A82-A16F-9E28F50E35EE}" destId="{87C8DF2C-7D3E-481B-B4AF-6C44902CA89D}" srcOrd="0" destOrd="0" presId="urn:microsoft.com/office/officeart/2008/layout/LinedList"/>
    <dgm:cxn modelId="{6C7E9AE5-1F94-4724-A48B-68CB1A7F9756}" srcId="{4A33E52A-13CA-488B-B5BF-CE4A38F75B86}" destId="{FBE4E200-E4F7-421D-81EF-01E1FE6249B5}" srcOrd="8" destOrd="0" parTransId="{01F9D538-31A3-4B2E-8126-19107E8EE02E}" sibTransId="{23A3446D-2C16-4309-84F0-64CEE2B3F4F6}"/>
    <dgm:cxn modelId="{BA5747D1-FDF7-41AC-9138-AD1A86DBB825}" srcId="{4A33E52A-13CA-488B-B5BF-CE4A38F75B86}" destId="{E2A4FBD0-6309-450D-AAAA-F9D058610C8A}" srcOrd="12" destOrd="0" parTransId="{A6D11302-F587-4B24-AFBB-DC6F130A904C}" sibTransId="{85A4A641-8A8F-4901-817B-CCC68498B72C}"/>
    <dgm:cxn modelId="{AA5778F0-130D-4DE0-86C6-C7893CB50D7C}" type="presOf" srcId="{796D4875-2CDD-4156-B228-8B9D43B77379}" destId="{77654988-E7F1-4784-836E-EC5F2B23F670}" srcOrd="0" destOrd="0" presId="urn:microsoft.com/office/officeart/2008/layout/LinedList"/>
    <dgm:cxn modelId="{AB7CD0EA-70E4-4C65-A25B-ED7AEEB3BD2E}" type="presOf" srcId="{8C634C79-B024-4BF5-9943-CAB214398FA0}" destId="{93622CAD-CA41-4D44-8E9E-73539E1C4F7B}" srcOrd="0" destOrd="0" presId="urn:microsoft.com/office/officeart/2008/layout/LinedList"/>
    <dgm:cxn modelId="{EBB1F5AD-1E8B-4013-A041-B7B49C33FD81}" type="presOf" srcId="{60DBE686-5C48-42FD-A06D-AE84C3F2DD10}" destId="{FBEE54B4-5E28-4AF0-8607-A518E19FB95D}" srcOrd="0" destOrd="0" presId="urn:microsoft.com/office/officeart/2008/layout/LinedList"/>
    <dgm:cxn modelId="{6A75081D-DB5F-4178-BFA7-49620DB9D449}" type="presOf" srcId="{A5008ECC-A876-4DA9-8831-028BCF01FE59}" destId="{4796B318-7954-434B-99EC-FF7BAC417276}" srcOrd="0" destOrd="0" presId="urn:microsoft.com/office/officeart/2008/layout/LinedList"/>
    <dgm:cxn modelId="{AA5840FF-B58F-44A1-817A-BCC398A49736}" type="presOf" srcId="{99E320DD-9998-42F1-8AED-D846767A00DD}" destId="{B2CB6F42-1E03-43F4-8818-5293B9C2EEA5}" srcOrd="0" destOrd="0" presId="urn:microsoft.com/office/officeart/2008/layout/LinedList"/>
    <dgm:cxn modelId="{B58C3B1D-5F00-4DB5-B468-29725125C053}" type="presOf" srcId="{A78F2ADB-BF8F-4FFF-A272-D87B1FAFD7EE}" destId="{4072C487-2CD6-405E-86F0-7B8AAB1A1841}" srcOrd="0" destOrd="0" presId="urn:microsoft.com/office/officeart/2008/layout/LinedList"/>
    <dgm:cxn modelId="{004F964A-8F96-4F50-B37E-A050BC3A7C7B}" srcId="{4A33E52A-13CA-488B-B5BF-CE4A38F75B86}" destId="{A5008ECC-A876-4DA9-8831-028BCF01FE59}" srcOrd="4" destOrd="0" parTransId="{A4F011C2-B824-41B9-989C-DBBA03BF4CA1}" sibTransId="{8919D0B8-5431-4FC2-BC05-A037A02DBD03}"/>
    <dgm:cxn modelId="{955321F0-9810-478E-80DD-F0A55F9A7C8D}" srcId="{4A33E52A-13CA-488B-B5BF-CE4A38F75B86}" destId="{10A1C257-B96D-4DBF-A822-ED1F6F579E3C}" srcOrd="2" destOrd="0" parTransId="{045EAFCD-A3C3-4BE3-A7D6-E6050A6479DF}" sibTransId="{31C37429-8B3C-48A8-9859-CA1279F92469}"/>
    <dgm:cxn modelId="{2CC7BF21-7F72-4673-8A72-BCED4C82A25C}" srcId="{4A33E52A-13CA-488B-B5BF-CE4A38F75B86}" destId="{33B3AF5E-8B6A-4F01-99D5-3DFA942682F7}" srcOrd="11" destOrd="0" parTransId="{5AEAA8CE-C80E-4619-BDDE-2C7AD20D858F}" sibTransId="{4F06D38C-B4F7-4DC7-AE1C-E83013E5E6F0}"/>
    <dgm:cxn modelId="{DA355EF5-A3DF-426C-92B4-22B11490CDF8}" srcId="{4A33E52A-13CA-488B-B5BF-CE4A38F75B86}" destId="{F619E5E5-6050-4827-8FF8-3B990394358D}" srcOrd="10" destOrd="0" parTransId="{80963624-02A7-4D8B-A781-122B545D996E}" sibTransId="{032218DC-C092-4E82-AE80-65066EF11BB4}"/>
    <dgm:cxn modelId="{247D10A3-9B26-4313-BF1B-680B274F9019}" type="presOf" srcId="{A1ED07B3-A0B8-4704-AAAB-EC2A65261DB9}" destId="{DB382091-730B-48D0-B2B7-BFF5E2E16107}" srcOrd="0" destOrd="0" presId="urn:microsoft.com/office/officeart/2008/layout/LinedList"/>
    <dgm:cxn modelId="{68F80B39-9F82-411F-B758-FE1B1F364829}" type="presOf" srcId="{18D10BC3-CA8E-47E9-89E7-A3DBF35A6746}" destId="{E6ACAEA6-D848-4167-AAAE-24D5F8A6EEC3}" srcOrd="0" destOrd="0" presId="urn:microsoft.com/office/officeart/2008/layout/LinedList"/>
    <dgm:cxn modelId="{32901188-A7CE-4DA6-818A-1589710B6D23}" type="presParOf" srcId="{04443217-32D2-4478-B55F-7BF7A7AFD1A1}" destId="{72FD92D7-863F-4DB6-B14E-94FB7690925C}" srcOrd="0" destOrd="0" presId="urn:microsoft.com/office/officeart/2008/layout/LinedList"/>
    <dgm:cxn modelId="{CE4C881F-617E-4F0B-BEBD-2268E15A4B58}" type="presParOf" srcId="{04443217-32D2-4478-B55F-7BF7A7AFD1A1}" destId="{A5DE8589-B65B-4467-8B89-B097C8743953}" srcOrd="1" destOrd="0" presId="urn:microsoft.com/office/officeart/2008/layout/LinedList"/>
    <dgm:cxn modelId="{6828A7E8-E80E-4D85-8AD5-4695CEAF7516}" type="presParOf" srcId="{A5DE8589-B65B-4467-8B89-B097C8743953}" destId="{ECCCDFE7-194E-47D1-94ED-0914EBDD77A0}" srcOrd="0" destOrd="0" presId="urn:microsoft.com/office/officeart/2008/layout/LinedList"/>
    <dgm:cxn modelId="{894DDE28-C669-468A-9C2E-22BD707F3554}" type="presParOf" srcId="{A5DE8589-B65B-4467-8B89-B097C8743953}" destId="{7F273833-B0A0-4118-A81A-A0B94566AD22}" srcOrd="1" destOrd="0" presId="urn:microsoft.com/office/officeart/2008/layout/LinedList"/>
    <dgm:cxn modelId="{1C75C234-1E4C-4D47-9689-39CA23F933DC}" type="presParOf" srcId="{7F273833-B0A0-4118-A81A-A0B94566AD22}" destId="{0ACABC35-6913-4CDE-BEC4-E4A2BAD39FDB}" srcOrd="0" destOrd="0" presId="urn:microsoft.com/office/officeart/2008/layout/LinedList"/>
    <dgm:cxn modelId="{C3102EC2-7B19-47CB-9C34-11AAEB3E5056}" type="presParOf" srcId="{7F273833-B0A0-4118-A81A-A0B94566AD22}" destId="{9D5D2590-6F52-4A44-898E-E97E282727AF}" srcOrd="1" destOrd="0" presId="urn:microsoft.com/office/officeart/2008/layout/LinedList"/>
    <dgm:cxn modelId="{C3349DFA-7322-483B-8BD1-A32C4CEB2FF0}" type="presParOf" srcId="{9D5D2590-6F52-4A44-898E-E97E282727AF}" destId="{05454BF6-6B58-4F86-8A0C-DCED00A8521C}" srcOrd="0" destOrd="0" presId="urn:microsoft.com/office/officeart/2008/layout/LinedList"/>
    <dgm:cxn modelId="{291E39A3-00C3-42E1-8DA5-80C44465D226}" type="presParOf" srcId="{9D5D2590-6F52-4A44-898E-E97E282727AF}" destId="{DB382091-730B-48D0-B2B7-BFF5E2E16107}" srcOrd="1" destOrd="0" presId="urn:microsoft.com/office/officeart/2008/layout/LinedList"/>
    <dgm:cxn modelId="{FC6A3598-0BB4-43C9-9676-3EF4E1225B3F}" type="presParOf" srcId="{9D5D2590-6F52-4A44-898E-E97E282727AF}" destId="{58D32749-15BE-4487-B882-5560C1D0DADD}" srcOrd="2" destOrd="0" presId="urn:microsoft.com/office/officeart/2008/layout/LinedList"/>
    <dgm:cxn modelId="{C02D5714-8006-4652-9050-4EAEC75DC23A}" type="presParOf" srcId="{7F273833-B0A0-4118-A81A-A0B94566AD22}" destId="{56C3B26D-3A45-4B72-B491-68AE591669F6}" srcOrd="2" destOrd="0" presId="urn:microsoft.com/office/officeart/2008/layout/LinedList"/>
    <dgm:cxn modelId="{035FE683-266D-4F4F-83CF-E8E95D8C2BEE}" type="presParOf" srcId="{7F273833-B0A0-4118-A81A-A0B94566AD22}" destId="{CCAF59BC-DC43-4ACD-BB93-204C9BE9B1B1}" srcOrd="3" destOrd="0" presId="urn:microsoft.com/office/officeart/2008/layout/LinedList"/>
    <dgm:cxn modelId="{B2A9CC7C-8434-4CF1-B149-3EB5871F02E3}" type="presParOf" srcId="{7F273833-B0A0-4118-A81A-A0B94566AD22}" destId="{720897CB-194F-4B70-BCE8-DE7DC6E99864}" srcOrd="4" destOrd="0" presId="urn:microsoft.com/office/officeart/2008/layout/LinedList"/>
    <dgm:cxn modelId="{769FE5F3-448A-4675-92F7-09CFBF755DB8}" type="presParOf" srcId="{720897CB-194F-4B70-BCE8-DE7DC6E99864}" destId="{92064370-F0C3-45CC-8A03-808D436550EE}" srcOrd="0" destOrd="0" presId="urn:microsoft.com/office/officeart/2008/layout/LinedList"/>
    <dgm:cxn modelId="{09BBC9EA-FFCC-483A-B41C-00DE4A69FA22}" type="presParOf" srcId="{720897CB-194F-4B70-BCE8-DE7DC6E99864}" destId="{E6ACAEA6-D848-4167-AAAE-24D5F8A6EEC3}" srcOrd="1" destOrd="0" presId="urn:microsoft.com/office/officeart/2008/layout/LinedList"/>
    <dgm:cxn modelId="{90872748-AC4D-4070-A900-FCAF37EE0937}" type="presParOf" srcId="{720897CB-194F-4B70-BCE8-DE7DC6E99864}" destId="{C16168CB-4F22-402F-95C0-627B58845DCE}" srcOrd="2" destOrd="0" presId="urn:microsoft.com/office/officeart/2008/layout/LinedList"/>
    <dgm:cxn modelId="{E0D24D69-70C0-4C01-AAD2-15385F64DFC2}" type="presParOf" srcId="{7F273833-B0A0-4118-A81A-A0B94566AD22}" destId="{974D162A-1C0C-4F53-A056-2F7856B7A99E}" srcOrd="5" destOrd="0" presId="urn:microsoft.com/office/officeart/2008/layout/LinedList"/>
    <dgm:cxn modelId="{CAE89FC6-4950-4998-98ED-6A2A14F90DF1}" type="presParOf" srcId="{7F273833-B0A0-4118-A81A-A0B94566AD22}" destId="{34A08577-AB8D-4837-A7B5-3E70D46BA5ED}" srcOrd="6" destOrd="0" presId="urn:microsoft.com/office/officeart/2008/layout/LinedList"/>
    <dgm:cxn modelId="{748268CC-6A8F-4CF0-97F8-B24E086FA1A9}" type="presParOf" srcId="{7F273833-B0A0-4118-A81A-A0B94566AD22}" destId="{8112D228-DE88-4AC6-9D70-B03E300E9E05}" srcOrd="7" destOrd="0" presId="urn:microsoft.com/office/officeart/2008/layout/LinedList"/>
    <dgm:cxn modelId="{65AEEF48-BA15-4B95-98EF-19BA9B1A3F45}" type="presParOf" srcId="{8112D228-DE88-4AC6-9D70-B03E300E9E05}" destId="{B36979D2-C7C9-48A6-B203-5C121BBB6177}" srcOrd="0" destOrd="0" presId="urn:microsoft.com/office/officeart/2008/layout/LinedList"/>
    <dgm:cxn modelId="{2800BD8A-DC56-4BC3-B269-1FB3BAB92CA3}" type="presParOf" srcId="{8112D228-DE88-4AC6-9D70-B03E300E9E05}" destId="{CA574CD2-104A-4640-A827-7C3E42E1907C}" srcOrd="1" destOrd="0" presId="urn:microsoft.com/office/officeart/2008/layout/LinedList"/>
    <dgm:cxn modelId="{FBCE6D4D-EDC6-4E4A-ABE7-648714C766C3}" type="presParOf" srcId="{8112D228-DE88-4AC6-9D70-B03E300E9E05}" destId="{809D1227-3FE3-4D04-A639-700CEB693F82}" srcOrd="2" destOrd="0" presId="urn:microsoft.com/office/officeart/2008/layout/LinedList"/>
    <dgm:cxn modelId="{A0BC2700-453A-40FC-AF7F-D1DDB54C8CD3}" type="presParOf" srcId="{7F273833-B0A0-4118-A81A-A0B94566AD22}" destId="{427CBEED-8368-4DBE-9B0A-868BD9E1D73B}" srcOrd="8" destOrd="0" presId="urn:microsoft.com/office/officeart/2008/layout/LinedList"/>
    <dgm:cxn modelId="{3B8D0F08-2BEC-42E4-9175-255E848AC747}" type="presParOf" srcId="{7F273833-B0A0-4118-A81A-A0B94566AD22}" destId="{9E3CD6D3-5143-429B-A8E1-17D81317ACF4}" srcOrd="9" destOrd="0" presId="urn:microsoft.com/office/officeart/2008/layout/LinedList"/>
    <dgm:cxn modelId="{6655D353-AA0A-434A-9202-059F76A783B5}" type="presParOf" srcId="{7F273833-B0A0-4118-A81A-A0B94566AD22}" destId="{B25BBE13-E932-4728-AFF4-65848BD20C97}" srcOrd="10" destOrd="0" presId="urn:microsoft.com/office/officeart/2008/layout/LinedList"/>
    <dgm:cxn modelId="{BF633E7F-7B24-42C8-AE42-7DADD2764BC0}" type="presParOf" srcId="{B25BBE13-E932-4728-AFF4-65848BD20C97}" destId="{450FDF7C-43AC-44FD-B975-0C137DD2A265}" srcOrd="0" destOrd="0" presId="urn:microsoft.com/office/officeart/2008/layout/LinedList"/>
    <dgm:cxn modelId="{AB22DAB0-DD24-412D-A4DA-0C74AA489F52}" type="presParOf" srcId="{B25BBE13-E932-4728-AFF4-65848BD20C97}" destId="{FBEE54B4-5E28-4AF0-8607-A518E19FB95D}" srcOrd="1" destOrd="0" presId="urn:microsoft.com/office/officeart/2008/layout/LinedList"/>
    <dgm:cxn modelId="{EFEAB824-AD00-4CCB-9D70-08A491B5576B}" type="presParOf" srcId="{B25BBE13-E932-4728-AFF4-65848BD20C97}" destId="{E172F4AC-0E20-4448-B85F-1C319FFC35C9}" srcOrd="2" destOrd="0" presId="urn:microsoft.com/office/officeart/2008/layout/LinedList"/>
    <dgm:cxn modelId="{AF8D1774-AF27-423D-85F3-4FD9BD1826BF}" type="presParOf" srcId="{7F273833-B0A0-4118-A81A-A0B94566AD22}" destId="{CC6A7D91-2CEE-49F2-8C40-FC1A59714785}" srcOrd="11" destOrd="0" presId="urn:microsoft.com/office/officeart/2008/layout/LinedList"/>
    <dgm:cxn modelId="{263C8D75-DAF4-4776-9099-A1A338DDF80E}" type="presParOf" srcId="{7F273833-B0A0-4118-A81A-A0B94566AD22}" destId="{99AA8C2F-4F9E-458D-BFF8-BFF765CB3381}" srcOrd="12" destOrd="0" presId="urn:microsoft.com/office/officeart/2008/layout/LinedList"/>
    <dgm:cxn modelId="{FB6FB23D-C6EA-4F82-8985-1301FE4ED1B6}" type="presParOf" srcId="{7F273833-B0A0-4118-A81A-A0B94566AD22}" destId="{87497756-DE82-4165-B7A0-ADA588DA7B28}" srcOrd="13" destOrd="0" presId="urn:microsoft.com/office/officeart/2008/layout/LinedList"/>
    <dgm:cxn modelId="{443471B1-EB25-4BA7-86F7-74357960839C}" type="presParOf" srcId="{87497756-DE82-4165-B7A0-ADA588DA7B28}" destId="{98754AB6-E554-4EDE-825F-18C2DDF9EB07}" srcOrd="0" destOrd="0" presId="urn:microsoft.com/office/officeart/2008/layout/LinedList"/>
    <dgm:cxn modelId="{E0435F9F-A288-4C16-B0BD-280A12560CA0}" type="presParOf" srcId="{87497756-DE82-4165-B7A0-ADA588DA7B28}" destId="{4796B318-7954-434B-99EC-FF7BAC417276}" srcOrd="1" destOrd="0" presId="urn:microsoft.com/office/officeart/2008/layout/LinedList"/>
    <dgm:cxn modelId="{E678179D-FDD5-4947-9686-A0BFBC6AC462}" type="presParOf" srcId="{87497756-DE82-4165-B7A0-ADA588DA7B28}" destId="{07F11892-36E2-436B-8D27-0F4C8291D819}" srcOrd="2" destOrd="0" presId="urn:microsoft.com/office/officeart/2008/layout/LinedList"/>
    <dgm:cxn modelId="{FFDB7674-67B4-405A-B877-6FBE0018C61E}" type="presParOf" srcId="{7F273833-B0A0-4118-A81A-A0B94566AD22}" destId="{B68EA07B-C2B3-4A3F-A73E-BC0D1778081A}" srcOrd="14" destOrd="0" presId="urn:microsoft.com/office/officeart/2008/layout/LinedList"/>
    <dgm:cxn modelId="{9B2CFABB-433F-4437-BB13-88D937D98E8D}" type="presParOf" srcId="{7F273833-B0A0-4118-A81A-A0B94566AD22}" destId="{F78A75A8-D3C8-4A87-BC06-FC9CF4FC01FE}" srcOrd="15" destOrd="0" presId="urn:microsoft.com/office/officeart/2008/layout/LinedList"/>
    <dgm:cxn modelId="{6C24AC4F-69B2-49F3-955D-4AA40B9C8B5C}" type="presParOf" srcId="{7F273833-B0A0-4118-A81A-A0B94566AD22}" destId="{31304DA4-6AD0-48C0-A808-EA77259E59D5}" srcOrd="16" destOrd="0" presId="urn:microsoft.com/office/officeart/2008/layout/LinedList"/>
    <dgm:cxn modelId="{D27D0C22-2A18-4DA9-9A44-E046BB14916A}" type="presParOf" srcId="{31304DA4-6AD0-48C0-A808-EA77259E59D5}" destId="{11763697-EC6B-4049-B1D3-0A9EA8B5785D}" srcOrd="0" destOrd="0" presId="urn:microsoft.com/office/officeart/2008/layout/LinedList"/>
    <dgm:cxn modelId="{10326F0D-82AD-4568-8AB1-6A9A0D303656}" type="presParOf" srcId="{31304DA4-6AD0-48C0-A808-EA77259E59D5}" destId="{93622CAD-CA41-4D44-8E9E-73539E1C4F7B}" srcOrd="1" destOrd="0" presId="urn:microsoft.com/office/officeart/2008/layout/LinedList"/>
    <dgm:cxn modelId="{95EDCAA2-1654-4C5D-ADB3-3CD763144917}" type="presParOf" srcId="{31304DA4-6AD0-48C0-A808-EA77259E59D5}" destId="{8FB7892D-5B84-4D6C-9FC3-61D7C6BFBD26}" srcOrd="2" destOrd="0" presId="urn:microsoft.com/office/officeart/2008/layout/LinedList"/>
    <dgm:cxn modelId="{9A107B4C-BEBF-4247-9379-8E1BC25B9DA9}" type="presParOf" srcId="{7F273833-B0A0-4118-A81A-A0B94566AD22}" destId="{7BE69DEB-2C70-4AAA-BCD1-CA0CC12B6DEF}" srcOrd="17" destOrd="0" presId="urn:microsoft.com/office/officeart/2008/layout/LinedList"/>
    <dgm:cxn modelId="{A411C372-5448-4E1B-8034-8657F376F70F}" type="presParOf" srcId="{7F273833-B0A0-4118-A81A-A0B94566AD22}" destId="{07D54364-5087-44D5-8492-5F0764BC5042}" srcOrd="18" destOrd="0" presId="urn:microsoft.com/office/officeart/2008/layout/LinedList"/>
    <dgm:cxn modelId="{7D697665-B3A1-4B4C-A942-2C75AF6F6F34}" type="presParOf" srcId="{7F273833-B0A0-4118-A81A-A0B94566AD22}" destId="{0456A636-E802-4EA5-BFB1-8B3E8999D697}" srcOrd="19" destOrd="0" presId="urn:microsoft.com/office/officeart/2008/layout/LinedList"/>
    <dgm:cxn modelId="{934759F8-9768-411F-A964-1A70D9D9222D}" type="presParOf" srcId="{0456A636-E802-4EA5-BFB1-8B3E8999D697}" destId="{536BA971-B894-43BF-A2B1-E40A68EA3C7A}" srcOrd="0" destOrd="0" presId="urn:microsoft.com/office/officeart/2008/layout/LinedList"/>
    <dgm:cxn modelId="{BF4B88D2-63A2-475B-BFE1-E76F947AAD0E}" type="presParOf" srcId="{0456A636-E802-4EA5-BFB1-8B3E8999D697}" destId="{E5AA9E40-E955-4945-ACE6-8032C341C64F}" srcOrd="1" destOrd="0" presId="urn:microsoft.com/office/officeart/2008/layout/LinedList"/>
    <dgm:cxn modelId="{4AFA88CD-10D2-41B4-82BA-A1EABC2B71FE}" type="presParOf" srcId="{0456A636-E802-4EA5-BFB1-8B3E8999D697}" destId="{F42140F7-E50F-432C-8BF8-121EFEBAE7FB}" srcOrd="2" destOrd="0" presId="urn:microsoft.com/office/officeart/2008/layout/LinedList"/>
    <dgm:cxn modelId="{21C280A7-36DB-4B16-B8E7-E886FBC1D0C5}" type="presParOf" srcId="{7F273833-B0A0-4118-A81A-A0B94566AD22}" destId="{C2BA78BF-D945-40D2-96AA-5A6D8599BABB}" srcOrd="20" destOrd="0" presId="urn:microsoft.com/office/officeart/2008/layout/LinedList"/>
    <dgm:cxn modelId="{E858E503-B88A-46BF-B67E-773B86C1B178}" type="presParOf" srcId="{7F273833-B0A0-4118-A81A-A0B94566AD22}" destId="{DB965515-16A5-4CF5-B44B-4C3521693C6C}" srcOrd="21" destOrd="0" presId="urn:microsoft.com/office/officeart/2008/layout/LinedList"/>
    <dgm:cxn modelId="{F3B1634E-4F47-4529-B18A-94700327D33D}" type="presParOf" srcId="{7F273833-B0A0-4118-A81A-A0B94566AD22}" destId="{80F3F705-598A-4966-A885-789861A2E748}" srcOrd="22" destOrd="0" presId="urn:microsoft.com/office/officeart/2008/layout/LinedList"/>
    <dgm:cxn modelId="{E86D348F-F3EB-4223-BECB-61CE181BEA91}" type="presParOf" srcId="{80F3F705-598A-4966-A885-789861A2E748}" destId="{654C11B3-7AEB-47F0-89F3-C328CE3BEDE6}" srcOrd="0" destOrd="0" presId="urn:microsoft.com/office/officeart/2008/layout/LinedList"/>
    <dgm:cxn modelId="{8315FB26-741D-4A0D-B5DA-EF95C6EE8FE6}" type="presParOf" srcId="{80F3F705-598A-4966-A885-789861A2E748}" destId="{4072C487-2CD6-405E-86F0-7B8AAB1A1841}" srcOrd="1" destOrd="0" presId="urn:microsoft.com/office/officeart/2008/layout/LinedList"/>
    <dgm:cxn modelId="{7708DCAB-4BC1-4C8B-A97A-CDD1A173265E}" type="presParOf" srcId="{80F3F705-598A-4966-A885-789861A2E748}" destId="{9CE29353-0726-4AED-B390-4D5F85E135AD}" srcOrd="2" destOrd="0" presId="urn:microsoft.com/office/officeart/2008/layout/LinedList"/>
    <dgm:cxn modelId="{6EBA27BD-2B97-4A97-9313-571971E9CE83}" type="presParOf" srcId="{7F273833-B0A0-4118-A81A-A0B94566AD22}" destId="{748F8709-F5F8-44DE-B077-919882069BEC}" srcOrd="23" destOrd="0" presId="urn:microsoft.com/office/officeart/2008/layout/LinedList"/>
    <dgm:cxn modelId="{CAEDBD40-0838-4AD8-BCFC-143032D90272}" type="presParOf" srcId="{7F273833-B0A0-4118-A81A-A0B94566AD22}" destId="{C5D8B38B-E184-43FB-A508-5A813EAF1474}" srcOrd="24" destOrd="0" presId="urn:microsoft.com/office/officeart/2008/layout/LinedList"/>
    <dgm:cxn modelId="{C04C0E7D-7CFE-4D12-8D63-7F3199A9E27E}" type="presParOf" srcId="{7F273833-B0A0-4118-A81A-A0B94566AD22}" destId="{95157FDE-FC2B-444D-8A9C-2DD2E7975BC7}" srcOrd="25" destOrd="0" presId="urn:microsoft.com/office/officeart/2008/layout/LinedList"/>
    <dgm:cxn modelId="{B0C1C518-22A3-4E99-A532-33F433E0F440}" type="presParOf" srcId="{95157FDE-FC2B-444D-8A9C-2DD2E7975BC7}" destId="{87487C6B-EC8F-4570-ACA7-09867FA79E9D}" srcOrd="0" destOrd="0" presId="urn:microsoft.com/office/officeart/2008/layout/LinedList"/>
    <dgm:cxn modelId="{E779F6E9-0659-49AC-A0BF-20706819B706}" type="presParOf" srcId="{95157FDE-FC2B-444D-8A9C-2DD2E7975BC7}" destId="{EBF17A84-687C-4DD0-B909-E4951189428D}" srcOrd="1" destOrd="0" presId="urn:microsoft.com/office/officeart/2008/layout/LinedList"/>
    <dgm:cxn modelId="{7F3996BD-9035-49F4-9C32-551A9D99EEB4}" type="presParOf" srcId="{95157FDE-FC2B-444D-8A9C-2DD2E7975BC7}" destId="{158717F4-D6BF-46D4-8AE2-B55B873CE2A2}" srcOrd="2" destOrd="0" presId="urn:microsoft.com/office/officeart/2008/layout/LinedList"/>
    <dgm:cxn modelId="{A65C1F54-D3C0-40FC-91BC-1B861DD53D76}" type="presParOf" srcId="{7F273833-B0A0-4118-A81A-A0B94566AD22}" destId="{AA1E7092-34CC-4362-8004-B3C7EC072A75}" srcOrd="26" destOrd="0" presId="urn:microsoft.com/office/officeart/2008/layout/LinedList"/>
    <dgm:cxn modelId="{F6D29B3C-26B7-400F-BC15-2FB1CCB76E2C}" type="presParOf" srcId="{7F273833-B0A0-4118-A81A-A0B94566AD22}" destId="{460D84A9-CEF8-41D8-BF6D-529F70A11215}" srcOrd="27" destOrd="0" presId="urn:microsoft.com/office/officeart/2008/layout/LinedList"/>
    <dgm:cxn modelId="{27C81C30-F4D6-4CF8-B046-7FD07F3009F7}" type="presParOf" srcId="{7F273833-B0A0-4118-A81A-A0B94566AD22}" destId="{F703EC07-2918-4879-82DC-9E0E798C6169}" srcOrd="28" destOrd="0" presId="urn:microsoft.com/office/officeart/2008/layout/LinedList"/>
    <dgm:cxn modelId="{8BDC023C-8A90-4C62-8525-214FDD729307}" type="presParOf" srcId="{F703EC07-2918-4879-82DC-9E0E798C6169}" destId="{48AD0EA4-9AC2-49CF-B04F-9AC8093B4876}" srcOrd="0" destOrd="0" presId="urn:microsoft.com/office/officeart/2008/layout/LinedList"/>
    <dgm:cxn modelId="{1B1FDE95-61A6-45BD-8A5D-06FB24A3AD00}" type="presParOf" srcId="{F703EC07-2918-4879-82DC-9E0E798C6169}" destId="{4BAD31AC-642F-4517-9BBC-959CBD79DCB8}" srcOrd="1" destOrd="0" presId="urn:microsoft.com/office/officeart/2008/layout/LinedList"/>
    <dgm:cxn modelId="{1AF36319-CE76-407E-8E07-4820EABE20F9}" type="presParOf" srcId="{F703EC07-2918-4879-82DC-9E0E798C6169}" destId="{012D2E88-D57A-4417-A9C1-043FDF2166F9}" srcOrd="2" destOrd="0" presId="urn:microsoft.com/office/officeart/2008/layout/LinedList"/>
    <dgm:cxn modelId="{DEEA7434-5137-4D31-AACD-E87989FAB0CE}" type="presParOf" srcId="{7F273833-B0A0-4118-A81A-A0B94566AD22}" destId="{7D21CC7F-E01B-42F1-A4C5-7E6251FFDA0C}" srcOrd="29" destOrd="0" presId="urn:microsoft.com/office/officeart/2008/layout/LinedList"/>
    <dgm:cxn modelId="{2D4F35F1-DDB3-4681-B295-6941689B6074}" type="presParOf" srcId="{7F273833-B0A0-4118-A81A-A0B94566AD22}" destId="{2BB7F1D3-4849-4B15-ADC3-71709FA2FB26}" srcOrd="30" destOrd="0" presId="urn:microsoft.com/office/officeart/2008/layout/LinedList"/>
    <dgm:cxn modelId="{725FA6DF-C85A-4E94-A892-4BB235D64E98}" type="presParOf" srcId="{7F273833-B0A0-4118-A81A-A0B94566AD22}" destId="{246DFCAE-3C16-4B76-AF9D-01B0F12DA670}" srcOrd="31" destOrd="0" presId="urn:microsoft.com/office/officeart/2008/layout/LinedList"/>
    <dgm:cxn modelId="{510ABFE1-BA3A-4566-BAD7-211BEFCD4D0E}" type="presParOf" srcId="{246DFCAE-3C16-4B76-AF9D-01B0F12DA670}" destId="{63DB2FAD-C194-4FC2-A655-88C4857AA43C}" srcOrd="0" destOrd="0" presId="urn:microsoft.com/office/officeart/2008/layout/LinedList"/>
    <dgm:cxn modelId="{51A18FDB-BE23-4810-96A1-6484AA8157B1}" type="presParOf" srcId="{246DFCAE-3C16-4B76-AF9D-01B0F12DA670}" destId="{9DF83B8A-E91E-4199-AF85-5A0B4B250785}" srcOrd="1" destOrd="0" presId="urn:microsoft.com/office/officeart/2008/layout/LinedList"/>
    <dgm:cxn modelId="{9EA269D4-5B1C-4F92-B7C6-86D19B4F256E}" type="presParOf" srcId="{246DFCAE-3C16-4B76-AF9D-01B0F12DA670}" destId="{19F9E9DA-9BB6-47EE-BED8-85A35981D78E}" srcOrd="2" destOrd="0" presId="urn:microsoft.com/office/officeart/2008/layout/LinedList"/>
    <dgm:cxn modelId="{EDE9E0A0-ABB4-4D87-A6BB-15895798C36C}" type="presParOf" srcId="{7F273833-B0A0-4118-A81A-A0B94566AD22}" destId="{6BBB2011-FBDE-4FC9-8EE1-93CBE8C1F569}" srcOrd="32" destOrd="0" presId="urn:microsoft.com/office/officeart/2008/layout/LinedList"/>
    <dgm:cxn modelId="{EF2B6219-1B8D-4BC8-858C-D862736DC24C}" type="presParOf" srcId="{7F273833-B0A0-4118-A81A-A0B94566AD22}" destId="{A602626C-31D1-4C63-82B9-DA7520AED653}" srcOrd="33" destOrd="0" presId="urn:microsoft.com/office/officeart/2008/layout/LinedList"/>
    <dgm:cxn modelId="{97FA38D1-D4EA-411E-A57E-186A7EBEDB29}" type="presParOf" srcId="{7F273833-B0A0-4118-A81A-A0B94566AD22}" destId="{FAFAC3CF-723F-4717-B868-11EA0EAEF9EB}" srcOrd="34" destOrd="0" presId="urn:microsoft.com/office/officeart/2008/layout/LinedList"/>
    <dgm:cxn modelId="{5E639941-C37B-4CA3-A147-37500A2E5DAE}" type="presParOf" srcId="{FAFAC3CF-723F-4717-B868-11EA0EAEF9EB}" destId="{3E6209DC-6FA1-4108-9972-BA33810B6079}" srcOrd="0" destOrd="0" presId="urn:microsoft.com/office/officeart/2008/layout/LinedList"/>
    <dgm:cxn modelId="{4DEA9AF4-F7D6-4B13-B923-9C7F8D295291}" type="presParOf" srcId="{FAFAC3CF-723F-4717-B868-11EA0EAEF9EB}" destId="{807D6D79-F82D-4A5E-9B6E-7D185DFF45A1}" srcOrd="1" destOrd="0" presId="urn:microsoft.com/office/officeart/2008/layout/LinedList"/>
    <dgm:cxn modelId="{6FAD58B0-2F71-4A04-854F-19352B9D1969}" type="presParOf" srcId="{FAFAC3CF-723F-4717-B868-11EA0EAEF9EB}" destId="{2C86026C-ED92-4B49-83EC-2869A74F2D52}" srcOrd="2" destOrd="0" presId="urn:microsoft.com/office/officeart/2008/layout/LinedList"/>
    <dgm:cxn modelId="{4FE337F6-85FD-483D-9F52-D68EA5223168}" type="presParOf" srcId="{7F273833-B0A0-4118-A81A-A0B94566AD22}" destId="{358402AA-92DA-422E-901B-A2B8EE9D12CE}" srcOrd="35" destOrd="0" presId="urn:microsoft.com/office/officeart/2008/layout/LinedList"/>
    <dgm:cxn modelId="{13A2CFBA-A60A-4519-BE0F-A15EA5E80934}" type="presParOf" srcId="{7F273833-B0A0-4118-A81A-A0B94566AD22}" destId="{7A809948-B79F-4E46-87F5-8AF3D4B45238}" srcOrd="36" destOrd="0" presId="urn:microsoft.com/office/officeart/2008/layout/LinedList"/>
    <dgm:cxn modelId="{12005DC9-079A-480D-AB53-7ADD86C239AD}" type="presParOf" srcId="{7F273833-B0A0-4118-A81A-A0B94566AD22}" destId="{4DC88AC7-6559-4938-ABFF-2E64AB10EF0B}" srcOrd="37" destOrd="0" presId="urn:microsoft.com/office/officeart/2008/layout/LinedList"/>
    <dgm:cxn modelId="{3925E28B-85BA-445F-B636-7751BD5EDB65}" type="presParOf" srcId="{4DC88AC7-6559-4938-ABFF-2E64AB10EF0B}" destId="{2767EFD4-861D-4876-9943-5EAEEB621458}" srcOrd="0" destOrd="0" presId="urn:microsoft.com/office/officeart/2008/layout/LinedList"/>
    <dgm:cxn modelId="{0DCBB611-022F-4278-B0B3-2107CA01AF77}" type="presParOf" srcId="{4DC88AC7-6559-4938-ABFF-2E64AB10EF0B}" destId="{ADE9C6BF-C670-4022-B5BE-2CB2419B5EE8}" srcOrd="1" destOrd="0" presId="urn:microsoft.com/office/officeart/2008/layout/LinedList"/>
    <dgm:cxn modelId="{870F0259-5F58-4B46-A211-0EBB33A7E199}" type="presParOf" srcId="{4DC88AC7-6559-4938-ABFF-2E64AB10EF0B}" destId="{617B68DD-2550-493C-8723-5CD220589614}" srcOrd="2" destOrd="0" presId="urn:microsoft.com/office/officeart/2008/layout/LinedList"/>
    <dgm:cxn modelId="{A929573B-1FE2-4CAC-833B-BFF899657134}" type="presParOf" srcId="{7F273833-B0A0-4118-A81A-A0B94566AD22}" destId="{1E0E9A71-B25D-4445-B90D-4A5F2752BF51}" srcOrd="38" destOrd="0" presId="urn:microsoft.com/office/officeart/2008/layout/LinedList"/>
    <dgm:cxn modelId="{7A4E3804-A954-47F2-8783-ABC051509339}" type="presParOf" srcId="{7F273833-B0A0-4118-A81A-A0B94566AD22}" destId="{03C133C2-0545-49F4-BC38-FC33D8EA30D2}" srcOrd="39" destOrd="0" presId="urn:microsoft.com/office/officeart/2008/layout/LinedList"/>
    <dgm:cxn modelId="{09275279-A0D8-4290-A8C4-16558D6A94C7}" type="presParOf" srcId="{7F273833-B0A0-4118-A81A-A0B94566AD22}" destId="{E48F7CC5-2A33-4814-83E7-64FEBA87DC99}" srcOrd="40" destOrd="0" presId="urn:microsoft.com/office/officeart/2008/layout/LinedList"/>
    <dgm:cxn modelId="{818D0791-366F-4962-B276-D8A1FB5CB502}" type="presParOf" srcId="{E48F7CC5-2A33-4814-83E7-64FEBA87DC99}" destId="{9988DE52-F115-4198-8CA4-739BAC670C43}" srcOrd="0" destOrd="0" presId="urn:microsoft.com/office/officeart/2008/layout/LinedList"/>
    <dgm:cxn modelId="{8A9E4846-3AF7-4FEE-98C3-25996F26F1AE}" type="presParOf" srcId="{E48F7CC5-2A33-4814-83E7-64FEBA87DC99}" destId="{B2CB6F42-1E03-43F4-8818-5293B9C2EEA5}" srcOrd="1" destOrd="0" presId="urn:microsoft.com/office/officeart/2008/layout/LinedList"/>
    <dgm:cxn modelId="{2D2D7699-024F-44DD-BEA5-C2E84A77E148}" type="presParOf" srcId="{E48F7CC5-2A33-4814-83E7-64FEBA87DC99}" destId="{B1F57B55-CA01-43D3-B9E6-9DA7BEC30341}" srcOrd="2" destOrd="0" presId="urn:microsoft.com/office/officeart/2008/layout/LinedList"/>
    <dgm:cxn modelId="{78C3A749-AF6F-4D57-9961-952B53A9E96F}" type="presParOf" srcId="{7F273833-B0A0-4118-A81A-A0B94566AD22}" destId="{0BC9CCF6-3236-45DC-B164-FB9FFC1BA1E5}" srcOrd="41" destOrd="0" presId="urn:microsoft.com/office/officeart/2008/layout/LinedList"/>
    <dgm:cxn modelId="{A8BE95B0-325B-44B7-9A7F-1EE484CFAA52}" type="presParOf" srcId="{7F273833-B0A0-4118-A81A-A0B94566AD22}" destId="{B189F77F-56D3-4B7B-B567-D18CD4F13922}" srcOrd="42" destOrd="0" presId="urn:microsoft.com/office/officeart/2008/layout/LinedList"/>
    <dgm:cxn modelId="{41A050FE-B44E-4CC6-BC9F-EECFDAD9C906}" type="presParOf" srcId="{7F273833-B0A0-4118-A81A-A0B94566AD22}" destId="{CC4290D0-21BD-4C2A-A4AB-D6B68A90BCD4}" srcOrd="43" destOrd="0" presId="urn:microsoft.com/office/officeart/2008/layout/LinedList"/>
    <dgm:cxn modelId="{C6E95C96-B333-4815-85C2-2F986DC0D320}" type="presParOf" srcId="{CC4290D0-21BD-4C2A-A4AB-D6B68A90BCD4}" destId="{16266C82-7B4E-4560-8DFF-1699C669416F}" srcOrd="0" destOrd="0" presId="urn:microsoft.com/office/officeart/2008/layout/LinedList"/>
    <dgm:cxn modelId="{3CCF329B-FE89-4B5B-B9EE-78474610516E}" type="presParOf" srcId="{CC4290D0-21BD-4C2A-A4AB-D6B68A90BCD4}" destId="{77654988-E7F1-4784-836E-EC5F2B23F670}" srcOrd="1" destOrd="0" presId="urn:microsoft.com/office/officeart/2008/layout/LinedList"/>
    <dgm:cxn modelId="{25AF4D6A-95B5-4166-9DE3-ECF68F81DA66}" type="presParOf" srcId="{CC4290D0-21BD-4C2A-A4AB-D6B68A90BCD4}" destId="{600D4372-2D3B-40D3-B5DB-ACEC1B27916B}" srcOrd="2" destOrd="0" presId="urn:microsoft.com/office/officeart/2008/layout/LinedList"/>
    <dgm:cxn modelId="{A619DCEB-31D5-44C7-B3ED-72DA77DE9103}" type="presParOf" srcId="{7F273833-B0A0-4118-A81A-A0B94566AD22}" destId="{CFC231D9-D8E7-40EC-955A-2D144E4F89C0}" srcOrd="44" destOrd="0" presId="urn:microsoft.com/office/officeart/2008/layout/LinedList"/>
    <dgm:cxn modelId="{8B964A85-0089-420C-8B93-4EED56846574}" type="presParOf" srcId="{7F273833-B0A0-4118-A81A-A0B94566AD22}" destId="{24708A37-A97E-4957-8A50-8F86F354067E}" srcOrd="45" destOrd="0" presId="urn:microsoft.com/office/officeart/2008/layout/LinedList"/>
    <dgm:cxn modelId="{2AC1D126-5015-49E3-867E-72F4AA2AC6EA}" type="presParOf" srcId="{7F273833-B0A0-4118-A81A-A0B94566AD22}" destId="{9A06F379-80CA-4A88-B107-E8D36B377CF1}" srcOrd="46" destOrd="0" presId="urn:microsoft.com/office/officeart/2008/layout/LinedList"/>
    <dgm:cxn modelId="{FCB3705A-3E5F-4CC5-901A-FC18F247E902}" type="presParOf" srcId="{9A06F379-80CA-4A88-B107-E8D36B377CF1}" destId="{0C657EA3-42D6-438F-90F7-1FEAF03BB94F}" srcOrd="0" destOrd="0" presId="urn:microsoft.com/office/officeart/2008/layout/LinedList"/>
    <dgm:cxn modelId="{950E9494-392A-42ED-B874-8A0D08DA820F}" type="presParOf" srcId="{9A06F379-80CA-4A88-B107-E8D36B377CF1}" destId="{87C8DF2C-7D3E-481B-B4AF-6C44902CA89D}" srcOrd="1" destOrd="0" presId="urn:microsoft.com/office/officeart/2008/layout/LinedList"/>
    <dgm:cxn modelId="{05A72A1E-5EDC-4503-97C1-D28BB53F3B88}" type="presParOf" srcId="{9A06F379-80CA-4A88-B107-E8D36B377CF1}" destId="{C71EE301-02D4-46E9-895F-C6C27D237089}" srcOrd="2" destOrd="0" presId="urn:microsoft.com/office/officeart/2008/layout/LinedList"/>
    <dgm:cxn modelId="{5756C139-D483-4316-9E3F-0CED588F8F8F}" type="presParOf" srcId="{7F273833-B0A0-4118-A81A-A0B94566AD22}" destId="{6A7A59DC-8974-4495-B7C5-9292A0ED704C}" srcOrd="47" destOrd="0" presId="urn:microsoft.com/office/officeart/2008/layout/LinedList"/>
    <dgm:cxn modelId="{33745DDE-7B7F-4A13-845C-FE7BB408E914}" type="presParOf" srcId="{7F273833-B0A0-4118-A81A-A0B94566AD22}" destId="{7645DDEA-1512-4E7D-AEF6-AF742682384C}" srcOrd="4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DE7A2-A407-44E8-B52D-F205FAA5F96A}">
      <dsp:nvSpPr>
        <dsp:cNvPr id="0" name=""/>
        <dsp:cNvSpPr/>
      </dsp:nvSpPr>
      <dsp:spPr>
        <a:xfrm>
          <a:off x="6448916" y="2435876"/>
          <a:ext cx="1240026" cy="1783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203"/>
              </a:lnTo>
              <a:lnTo>
                <a:pt x="1240026" y="1639203"/>
              </a:lnTo>
              <a:lnTo>
                <a:pt x="1240026" y="1783599"/>
              </a:lnTo>
            </a:path>
          </a:pathLst>
        </a:custGeom>
        <a:noFill/>
        <a:ln w="34925" cap="flat" cmpd="sng" algn="in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D4394-5622-44E5-BB95-80A7FC6035FE}">
      <dsp:nvSpPr>
        <dsp:cNvPr id="0" name=""/>
        <dsp:cNvSpPr/>
      </dsp:nvSpPr>
      <dsp:spPr>
        <a:xfrm>
          <a:off x="5496377" y="2435876"/>
          <a:ext cx="952539" cy="453322"/>
        </a:xfrm>
        <a:custGeom>
          <a:avLst/>
          <a:gdLst/>
          <a:ahLst/>
          <a:cxnLst/>
          <a:rect l="0" t="0" r="0" b="0"/>
          <a:pathLst>
            <a:path>
              <a:moveTo>
                <a:pt x="952539" y="0"/>
              </a:moveTo>
              <a:lnTo>
                <a:pt x="952539" y="308925"/>
              </a:lnTo>
              <a:lnTo>
                <a:pt x="0" y="308925"/>
              </a:lnTo>
              <a:lnTo>
                <a:pt x="0" y="453322"/>
              </a:lnTo>
            </a:path>
          </a:pathLst>
        </a:custGeom>
        <a:noFill/>
        <a:ln w="34925" cap="flat" cmpd="sng" algn="in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BD75F-D3BE-4955-8703-51CCCE099F44}">
      <dsp:nvSpPr>
        <dsp:cNvPr id="0" name=""/>
        <dsp:cNvSpPr/>
      </dsp:nvSpPr>
      <dsp:spPr>
        <a:xfrm>
          <a:off x="6403196" y="992779"/>
          <a:ext cx="91440" cy="453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322"/>
              </a:lnTo>
            </a:path>
          </a:pathLst>
        </a:custGeom>
        <a:noFill/>
        <a:ln w="34925" cap="flat" cmpd="sng" algn="in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FCB9E-103C-4BDD-936A-2C39FB95EA84}">
      <dsp:nvSpPr>
        <dsp:cNvPr id="0" name=""/>
        <dsp:cNvSpPr/>
      </dsp:nvSpPr>
      <dsp:spPr>
        <a:xfrm>
          <a:off x="2360623" y="108188"/>
          <a:ext cx="3781332" cy="2373347"/>
        </a:xfrm>
        <a:custGeom>
          <a:avLst/>
          <a:gdLst/>
          <a:ahLst/>
          <a:cxnLst/>
          <a:rect l="0" t="0" r="0" b="0"/>
          <a:pathLst>
            <a:path>
              <a:moveTo>
                <a:pt x="0" y="2373347"/>
              </a:moveTo>
              <a:lnTo>
                <a:pt x="3781332" y="0"/>
              </a:lnTo>
            </a:path>
          </a:pathLst>
        </a:custGeom>
        <a:noFill/>
        <a:ln w="34925" cap="flat" cmpd="sng" algn="in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E1A3F-DA08-4E40-84C0-2CEA8EAC01B3}">
      <dsp:nvSpPr>
        <dsp:cNvPr id="0" name=""/>
        <dsp:cNvSpPr/>
      </dsp:nvSpPr>
      <dsp:spPr>
        <a:xfrm>
          <a:off x="1408084" y="3924632"/>
          <a:ext cx="2128842" cy="28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477"/>
              </a:lnTo>
              <a:lnTo>
                <a:pt x="2128842" y="137477"/>
              </a:lnTo>
              <a:lnTo>
                <a:pt x="2128842" y="281873"/>
              </a:lnTo>
            </a:path>
          </a:pathLst>
        </a:custGeom>
        <a:noFill/>
        <a:ln w="34925" cap="flat" cmpd="sng" algn="in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987FE-19C2-4EA9-B98E-AD82EADA9BD7}">
      <dsp:nvSpPr>
        <dsp:cNvPr id="0" name=""/>
        <dsp:cNvSpPr/>
      </dsp:nvSpPr>
      <dsp:spPr>
        <a:xfrm>
          <a:off x="1408084" y="2481535"/>
          <a:ext cx="952539" cy="453322"/>
        </a:xfrm>
        <a:custGeom>
          <a:avLst/>
          <a:gdLst/>
          <a:ahLst/>
          <a:cxnLst/>
          <a:rect l="0" t="0" r="0" b="0"/>
          <a:pathLst>
            <a:path>
              <a:moveTo>
                <a:pt x="952539" y="0"/>
              </a:moveTo>
              <a:lnTo>
                <a:pt x="952539" y="308925"/>
              </a:lnTo>
              <a:lnTo>
                <a:pt x="0" y="308925"/>
              </a:lnTo>
              <a:lnTo>
                <a:pt x="0" y="453322"/>
              </a:lnTo>
            </a:path>
          </a:pathLst>
        </a:custGeom>
        <a:noFill/>
        <a:ln w="34925" cap="flat" cmpd="sng" algn="in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43E10-5820-4A3D-A00D-650D3A4F1033}">
      <dsp:nvSpPr>
        <dsp:cNvPr id="0" name=""/>
        <dsp:cNvSpPr/>
      </dsp:nvSpPr>
      <dsp:spPr>
        <a:xfrm>
          <a:off x="2314903" y="1038437"/>
          <a:ext cx="91440" cy="453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322"/>
              </a:lnTo>
            </a:path>
          </a:pathLst>
        </a:custGeom>
        <a:noFill/>
        <a:ln w="34925" cap="flat" cmpd="sng" algn="in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F73F7-C79E-4996-97B7-AD774D2A87B0}">
      <dsp:nvSpPr>
        <dsp:cNvPr id="0" name=""/>
        <dsp:cNvSpPr/>
      </dsp:nvSpPr>
      <dsp:spPr>
        <a:xfrm>
          <a:off x="778908" y="3004"/>
          <a:ext cx="3163430" cy="103543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AEB2E-51D8-49E3-A202-BE3D6A963386}">
      <dsp:nvSpPr>
        <dsp:cNvPr id="0" name=""/>
        <dsp:cNvSpPr/>
      </dsp:nvSpPr>
      <dsp:spPr>
        <a:xfrm>
          <a:off x="952097" y="167533"/>
          <a:ext cx="3163430" cy="1035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Определите код промышленной продукции  </a:t>
          </a:r>
          <a:r>
            <a:rPr lang="ru-RU" sz="1400" b="1" kern="1200" dirty="0" smtClean="0"/>
            <a:t>ОКПД-2</a:t>
          </a:r>
          <a:r>
            <a:rPr lang="ru-RU" sz="1400" kern="1200" dirty="0" smtClean="0"/>
            <a:t> согласно Общероссийскому классификатору продукции по видам экономической деятельности ОК 034-2014 (КПЕС 2008)</a:t>
          </a:r>
          <a:endParaRPr lang="ru-RU" sz="1400" kern="1200" dirty="0"/>
        </a:p>
      </dsp:txBody>
      <dsp:txXfrm>
        <a:off x="982424" y="197860"/>
        <a:ext cx="3102776" cy="974779"/>
      </dsp:txXfrm>
    </dsp:sp>
    <dsp:sp modelId="{F33B6BC5-7797-41C4-A634-42DF3543A877}">
      <dsp:nvSpPr>
        <dsp:cNvPr id="0" name=""/>
        <dsp:cNvSpPr/>
      </dsp:nvSpPr>
      <dsp:spPr>
        <a:xfrm>
          <a:off x="1175777" y="1491759"/>
          <a:ext cx="2369693" cy="98977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EA460-62F9-4512-99D3-84EB7200BD9F}">
      <dsp:nvSpPr>
        <dsp:cNvPr id="0" name=""/>
        <dsp:cNvSpPr/>
      </dsp:nvSpPr>
      <dsp:spPr>
        <a:xfrm>
          <a:off x="1348966" y="1656289"/>
          <a:ext cx="2369693" cy="98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Найдите  требование к продукции по коду в приложении к ПП№719</a:t>
          </a:r>
          <a:endParaRPr lang="ru-RU" sz="1600" kern="1200" dirty="0"/>
        </a:p>
      </dsp:txBody>
      <dsp:txXfrm>
        <a:off x="1377956" y="1685279"/>
        <a:ext cx="2311713" cy="931795"/>
      </dsp:txXfrm>
    </dsp:sp>
    <dsp:sp modelId="{D48FC526-EB1E-485A-9DBB-D467EC1A1CCE}">
      <dsp:nvSpPr>
        <dsp:cNvPr id="0" name=""/>
        <dsp:cNvSpPr/>
      </dsp:nvSpPr>
      <dsp:spPr>
        <a:xfrm>
          <a:off x="628733" y="2934857"/>
          <a:ext cx="1558701" cy="98977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77F8-2358-4A94-9DD0-A926607E4579}">
      <dsp:nvSpPr>
        <dsp:cNvPr id="0" name=""/>
        <dsp:cNvSpPr/>
      </dsp:nvSpPr>
      <dsp:spPr>
        <a:xfrm>
          <a:off x="801922" y="3099386"/>
          <a:ext cx="1558701" cy="98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Заявка на получение Акта экспертизы</a:t>
          </a:r>
          <a:endParaRPr lang="ru-RU" sz="1600" kern="1200" dirty="0"/>
        </a:p>
      </dsp:txBody>
      <dsp:txXfrm>
        <a:off x="830912" y="3128376"/>
        <a:ext cx="1500721" cy="931795"/>
      </dsp:txXfrm>
    </dsp:sp>
    <dsp:sp modelId="{A2EC1E55-1835-4788-A3BE-316D33D8FC1B}">
      <dsp:nvSpPr>
        <dsp:cNvPr id="0" name=""/>
        <dsp:cNvSpPr/>
      </dsp:nvSpPr>
      <dsp:spPr>
        <a:xfrm>
          <a:off x="2757576" y="4206505"/>
          <a:ext cx="1558701" cy="555679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56DEE-CBC9-4002-BD70-2696B526D7A9}">
      <dsp:nvSpPr>
        <dsp:cNvPr id="0" name=""/>
        <dsp:cNvSpPr/>
      </dsp:nvSpPr>
      <dsp:spPr>
        <a:xfrm>
          <a:off x="2930765" y="4371035"/>
          <a:ext cx="1558701" cy="555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Включение в реестр </a:t>
          </a:r>
          <a:r>
            <a:rPr lang="ru-RU" sz="1600" b="1" kern="1200" dirty="0" smtClean="0"/>
            <a:t>на 5 лет</a:t>
          </a:r>
          <a:endParaRPr lang="ru-RU" sz="1600" b="1" kern="1200" dirty="0"/>
        </a:p>
      </dsp:txBody>
      <dsp:txXfrm>
        <a:off x="2947040" y="4387310"/>
        <a:ext cx="1526151" cy="523129"/>
      </dsp:txXfrm>
    </dsp:sp>
    <dsp:sp modelId="{E03F7548-635D-47FB-8142-F16E0F8C3945}">
      <dsp:nvSpPr>
        <dsp:cNvPr id="0" name=""/>
        <dsp:cNvSpPr/>
      </dsp:nvSpPr>
      <dsp:spPr>
        <a:xfrm>
          <a:off x="5362605" y="108188"/>
          <a:ext cx="1558701" cy="46446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0EE76-EC43-4B2B-AFAF-0AF657A16337}">
      <dsp:nvSpPr>
        <dsp:cNvPr id="0" name=""/>
        <dsp:cNvSpPr/>
      </dsp:nvSpPr>
      <dsp:spPr>
        <a:xfrm>
          <a:off x="5535794" y="272717"/>
          <a:ext cx="1558701" cy="464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549398" y="286321"/>
        <a:ext cx="1531493" cy="437253"/>
      </dsp:txXfrm>
    </dsp:sp>
    <dsp:sp modelId="{D6897F40-F023-48A2-AD6C-56116319846C}">
      <dsp:nvSpPr>
        <dsp:cNvPr id="0" name=""/>
        <dsp:cNvSpPr/>
      </dsp:nvSpPr>
      <dsp:spPr>
        <a:xfrm>
          <a:off x="4862681" y="3004"/>
          <a:ext cx="3172471" cy="98977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37E7F-D30B-4D62-8EE9-15E04BE858DE}">
      <dsp:nvSpPr>
        <dsp:cNvPr id="0" name=""/>
        <dsp:cNvSpPr/>
      </dsp:nvSpPr>
      <dsp:spPr>
        <a:xfrm>
          <a:off x="5035870" y="167533"/>
          <a:ext cx="3172471" cy="98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Определите код промышленной продукции </a:t>
          </a:r>
          <a:r>
            <a:rPr lang="ru-RU" sz="1400" b="1" kern="1200" dirty="0" smtClean="0"/>
            <a:t>ТН ВЭД ЕАЭС </a:t>
          </a:r>
          <a:r>
            <a:rPr lang="ru-RU" sz="1400" kern="1200" dirty="0" smtClean="0"/>
            <a:t>согласно Товарной номенклатуре внешнеэкономической деятельности Евразийского экономического союза ;</a:t>
          </a:r>
        </a:p>
      </dsp:txBody>
      <dsp:txXfrm>
        <a:off x="5064860" y="196523"/>
        <a:ext cx="3114491" cy="931795"/>
      </dsp:txXfrm>
    </dsp:sp>
    <dsp:sp modelId="{DD8E57A1-72EE-42EE-944D-A4A47F26E984}">
      <dsp:nvSpPr>
        <dsp:cNvPr id="0" name=""/>
        <dsp:cNvSpPr/>
      </dsp:nvSpPr>
      <dsp:spPr>
        <a:xfrm>
          <a:off x="5109937" y="1446101"/>
          <a:ext cx="2677957" cy="98977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9DEBA-1A1C-4029-9BA0-643C1F67AB7A}">
      <dsp:nvSpPr>
        <dsp:cNvPr id="0" name=""/>
        <dsp:cNvSpPr/>
      </dsp:nvSpPr>
      <dsp:spPr>
        <a:xfrm>
          <a:off x="5283126" y="1610631"/>
          <a:ext cx="2677957" cy="98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Найдите  требование к продукции по коду в приложении к Соглашению  (Ялта 2009)</a:t>
          </a:r>
        </a:p>
      </dsp:txBody>
      <dsp:txXfrm>
        <a:off x="5312116" y="1639621"/>
        <a:ext cx="2619977" cy="931795"/>
      </dsp:txXfrm>
    </dsp:sp>
    <dsp:sp modelId="{5C4F685F-F9E0-4B23-9F09-6B8B4CB6615A}">
      <dsp:nvSpPr>
        <dsp:cNvPr id="0" name=""/>
        <dsp:cNvSpPr/>
      </dsp:nvSpPr>
      <dsp:spPr>
        <a:xfrm>
          <a:off x="4438891" y="2889198"/>
          <a:ext cx="2114970" cy="98977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41C63-C4F7-4A61-BD5C-C0A2F607BEB8}">
      <dsp:nvSpPr>
        <dsp:cNvPr id="0" name=""/>
        <dsp:cNvSpPr/>
      </dsp:nvSpPr>
      <dsp:spPr>
        <a:xfrm>
          <a:off x="4612080" y="3053728"/>
          <a:ext cx="2114970" cy="98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Заявка на получение экспертного заключения и СТ-1</a:t>
          </a:r>
        </a:p>
      </dsp:txBody>
      <dsp:txXfrm>
        <a:off x="4641070" y="3082718"/>
        <a:ext cx="2056990" cy="931795"/>
      </dsp:txXfrm>
    </dsp:sp>
    <dsp:sp modelId="{B582D0D4-B7AC-4106-A603-CDC32E7592D7}">
      <dsp:nvSpPr>
        <dsp:cNvPr id="0" name=""/>
        <dsp:cNvSpPr/>
      </dsp:nvSpPr>
      <dsp:spPr>
        <a:xfrm>
          <a:off x="6909592" y="4219476"/>
          <a:ext cx="1558701" cy="56130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599FA-C73A-44FF-8BEA-C181D5B592E1}">
      <dsp:nvSpPr>
        <dsp:cNvPr id="0" name=""/>
        <dsp:cNvSpPr/>
      </dsp:nvSpPr>
      <dsp:spPr>
        <a:xfrm>
          <a:off x="7082781" y="4384006"/>
          <a:ext cx="1558701" cy="561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Включение в реестр </a:t>
          </a:r>
          <a:r>
            <a:rPr lang="ru-RU" sz="1600" b="1" kern="1200" dirty="0" smtClean="0"/>
            <a:t>на 3 года</a:t>
          </a:r>
        </a:p>
      </dsp:txBody>
      <dsp:txXfrm>
        <a:off x="7099221" y="4400446"/>
        <a:ext cx="1525821" cy="528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4B43F-86DC-43BA-AD17-74B3DA95084D}">
      <dsp:nvSpPr>
        <dsp:cNvPr id="0" name=""/>
        <dsp:cNvSpPr/>
      </dsp:nvSpPr>
      <dsp:spPr>
        <a:xfrm>
          <a:off x="0" y="0"/>
          <a:ext cx="101890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B1F88-7A2C-4AFD-ADA0-7605AE613BF9}">
      <dsp:nvSpPr>
        <dsp:cNvPr id="0" name=""/>
        <dsp:cNvSpPr/>
      </dsp:nvSpPr>
      <dsp:spPr>
        <a:xfrm>
          <a:off x="0" y="0"/>
          <a:ext cx="2037805" cy="3854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Документы, прилагаемые к заявлению</a:t>
          </a:r>
          <a:endParaRPr lang="ru-RU" sz="2400" kern="1200" dirty="0"/>
        </a:p>
      </dsp:txBody>
      <dsp:txXfrm>
        <a:off x="0" y="0"/>
        <a:ext cx="2037805" cy="3854221"/>
      </dsp:txXfrm>
    </dsp:sp>
    <dsp:sp modelId="{063343CC-BC4C-4BA5-8806-B13C7F17E659}">
      <dsp:nvSpPr>
        <dsp:cNvPr id="0" name=""/>
        <dsp:cNvSpPr/>
      </dsp:nvSpPr>
      <dsp:spPr>
        <a:xfrm>
          <a:off x="2190641" y="45307"/>
          <a:ext cx="7998386" cy="90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 </a:t>
          </a:r>
          <a:r>
            <a:rPr lang="ru-RU" sz="1900" kern="1200" dirty="0" smtClean="0"/>
            <a:t>Правоустанавливающие и регистрационные документы</a:t>
          </a:r>
          <a:endParaRPr lang="ru-RU" sz="1900" kern="1200" dirty="0"/>
        </a:p>
      </dsp:txBody>
      <dsp:txXfrm>
        <a:off x="2190641" y="45307"/>
        <a:ext cx="7998386" cy="906155"/>
      </dsp:txXfrm>
    </dsp:sp>
    <dsp:sp modelId="{9F5D342A-4806-43CA-93FE-A7E989458D03}">
      <dsp:nvSpPr>
        <dsp:cNvPr id="0" name=""/>
        <dsp:cNvSpPr/>
      </dsp:nvSpPr>
      <dsp:spPr>
        <a:xfrm>
          <a:off x="2037805" y="951463"/>
          <a:ext cx="8151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714BE-BA42-4475-8D81-F31AC10BBC1A}">
      <dsp:nvSpPr>
        <dsp:cNvPr id="0" name=""/>
        <dsp:cNvSpPr/>
      </dsp:nvSpPr>
      <dsp:spPr>
        <a:xfrm>
          <a:off x="2190641" y="996771"/>
          <a:ext cx="7998386" cy="90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II </a:t>
          </a:r>
          <a:r>
            <a:rPr lang="ru-RU" sz="1900" kern="1200" dirty="0" smtClean="0"/>
            <a:t>Документы, подтверждающие наличие производственных фондов (производственных площадей, оборудования) и трудовых ресурсов, задействованных при изготовлении промышленной продукции </a:t>
          </a:r>
          <a:endParaRPr lang="ru-RU" sz="1900" kern="1200" dirty="0"/>
        </a:p>
      </dsp:txBody>
      <dsp:txXfrm>
        <a:off x="2190641" y="996771"/>
        <a:ext cx="7998386" cy="906155"/>
      </dsp:txXfrm>
    </dsp:sp>
    <dsp:sp modelId="{FEEBA220-ABEB-4148-8AAE-5389BAFFE0B1}">
      <dsp:nvSpPr>
        <dsp:cNvPr id="0" name=""/>
        <dsp:cNvSpPr/>
      </dsp:nvSpPr>
      <dsp:spPr>
        <a:xfrm>
          <a:off x="2037805" y="1902927"/>
          <a:ext cx="8151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714D7-0C05-4955-BF83-24F67F9885A1}">
      <dsp:nvSpPr>
        <dsp:cNvPr id="0" name=""/>
        <dsp:cNvSpPr/>
      </dsp:nvSpPr>
      <dsp:spPr>
        <a:xfrm>
          <a:off x="2190641" y="1948235"/>
          <a:ext cx="7998386" cy="90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III. Документы, в соответствии с которыми осуществляется производство промышленной компонентов) </a:t>
          </a:r>
          <a:endParaRPr lang="ru-RU" sz="1900" kern="1200" dirty="0"/>
        </a:p>
      </dsp:txBody>
      <dsp:txXfrm>
        <a:off x="2190641" y="1948235"/>
        <a:ext cx="7998386" cy="906155"/>
      </dsp:txXfrm>
    </dsp:sp>
    <dsp:sp modelId="{26135F75-D756-47E3-AD41-7A09D480ECDB}">
      <dsp:nvSpPr>
        <dsp:cNvPr id="0" name=""/>
        <dsp:cNvSpPr/>
      </dsp:nvSpPr>
      <dsp:spPr>
        <a:xfrm>
          <a:off x="2037805" y="2854391"/>
          <a:ext cx="8151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27E37-BA0D-40D0-87D9-D4D06362624F}">
      <dsp:nvSpPr>
        <dsp:cNvPr id="0" name=""/>
        <dsp:cNvSpPr/>
      </dsp:nvSpPr>
      <dsp:spPr>
        <a:xfrm>
          <a:off x="2190641" y="2899699"/>
          <a:ext cx="7998386" cy="90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IV. </a:t>
          </a:r>
          <a:r>
            <a:rPr lang="ru-RU" sz="1900" kern="1200" dirty="0" smtClean="0"/>
            <a:t>Документы, представляемые  в зависимости  от предъявляемых к заявленной промышленной продукции требований.</a:t>
          </a:r>
          <a:endParaRPr lang="ru-RU" sz="1900" kern="1200" dirty="0"/>
        </a:p>
      </dsp:txBody>
      <dsp:txXfrm>
        <a:off x="2190641" y="2899699"/>
        <a:ext cx="7998386" cy="906155"/>
      </dsp:txXfrm>
    </dsp:sp>
    <dsp:sp modelId="{86B685A7-992A-4B98-B784-0BA8955C7A85}">
      <dsp:nvSpPr>
        <dsp:cNvPr id="0" name=""/>
        <dsp:cNvSpPr/>
      </dsp:nvSpPr>
      <dsp:spPr>
        <a:xfrm>
          <a:off x="2037805" y="3805855"/>
          <a:ext cx="8151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E1866-2BDA-4399-9A2E-6D4C66F30B40}">
      <dsp:nvSpPr>
        <dsp:cNvPr id="0" name=""/>
        <dsp:cNvSpPr/>
      </dsp:nvSpPr>
      <dsp:spPr>
        <a:xfrm>
          <a:off x="0" y="4402501"/>
          <a:ext cx="9409611" cy="96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ОФОРМЛЕНИЕ И ВЫДАЧА АКТА ЭКСПЕРТИЗЫ, СЕРТИФИКАТА СТ-1 ИЛИ МОТИВИРОВАННОГО ОТКАЗА</a:t>
          </a:r>
          <a:endParaRPr lang="ru-RU" sz="1900" kern="1200" dirty="0"/>
        </a:p>
      </dsp:txBody>
      <dsp:txXfrm>
        <a:off x="0" y="4402501"/>
        <a:ext cx="9409611" cy="963159"/>
      </dsp:txXfrm>
    </dsp:sp>
    <dsp:sp modelId="{53CF45E3-B31C-482E-A488-D0ECDB849EC9}">
      <dsp:nvSpPr>
        <dsp:cNvPr id="0" name=""/>
        <dsp:cNvSpPr/>
      </dsp:nvSpPr>
      <dsp:spPr>
        <a:xfrm rot="10800000">
          <a:off x="0" y="2935609"/>
          <a:ext cx="9409611" cy="14813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ВЫЕЗДНАЯ ПРОВЕРКА ПРЕДПРИЯТИЯ</a:t>
          </a:r>
          <a:endParaRPr lang="ru-RU" sz="1900" kern="1200" dirty="0"/>
        </a:p>
      </dsp:txBody>
      <dsp:txXfrm rot="-10800000">
        <a:off x="0" y="2935609"/>
        <a:ext cx="9409611" cy="519950"/>
      </dsp:txXfrm>
    </dsp:sp>
    <dsp:sp modelId="{9548579C-2C18-4EFB-B3F8-66BA11A6DAC3}">
      <dsp:nvSpPr>
        <dsp:cNvPr id="0" name=""/>
        <dsp:cNvSpPr/>
      </dsp:nvSpPr>
      <dsp:spPr>
        <a:xfrm>
          <a:off x="0" y="3455559"/>
          <a:ext cx="9409611" cy="442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Проверка производственной площадки, наличия оборудования и технологического процесса производства</a:t>
          </a:r>
          <a:endParaRPr lang="ru-RU" sz="1500" kern="1200" dirty="0"/>
        </a:p>
      </dsp:txBody>
      <dsp:txXfrm>
        <a:off x="0" y="3455559"/>
        <a:ext cx="9409611" cy="442920"/>
      </dsp:txXfrm>
    </dsp:sp>
    <dsp:sp modelId="{0BD6FAE9-337F-4296-AAD2-6C671EF123AA}">
      <dsp:nvSpPr>
        <dsp:cNvPr id="0" name=""/>
        <dsp:cNvSpPr/>
      </dsp:nvSpPr>
      <dsp:spPr>
        <a:xfrm rot="10800000">
          <a:off x="0" y="1468717"/>
          <a:ext cx="9409611" cy="14813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КАМЕРАЛЬНАЯ ПРОВЕРКА ПОСТУПИВШИХ ДОКУМЕНТОВ</a:t>
          </a:r>
          <a:endParaRPr lang="ru-RU" sz="1900" kern="1200" dirty="0"/>
        </a:p>
      </dsp:txBody>
      <dsp:txXfrm rot="-10800000">
        <a:off x="0" y="1468717"/>
        <a:ext cx="9409611" cy="519950"/>
      </dsp:txXfrm>
    </dsp:sp>
    <dsp:sp modelId="{CB9B0DD9-3258-4B4B-B59F-DE55C7883FB9}">
      <dsp:nvSpPr>
        <dsp:cNvPr id="0" name=""/>
        <dsp:cNvSpPr/>
      </dsp:nvSpPr>
      <dsp:spPr>
        <a:xfrm>
          <a:off x="0" y="1988667"/>
          <a:ext cx="9409611" cy="442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Проверка полноты представленных документов и сведений</a:t>
          </a:r>
          <a:endParaRPr lang="ru-RU" sz="1500" kern="1200" dirty="0"/>
        </a:p>
      </dsp:txBody>
      <dsp:txXfrm>
        <a:off x="0" y="1988667"/>
        <a:ext cx="9409611" cy="442920"/>
      </dsp:txXfrm>
    </dsp:sp>
    <dsp:sp modelId="{944F025C-31F9-4CE2-A6D0-BF815F5AF26D}">
      <dsp:nvSpPr>
        <dsp:cNvPr id="0" name=""/>
        <dsp:cNvSpPr/>
      </dsp:nvSpPr>
      <dsp:spPr>
        <a:xfrm rot="10800000">
          <a:off x="0" y="1824"/>
          <a:ext cx="9409611" cy="14813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ПЕРВИЧНАЯ ПРОВЕРКА ПОСТУПИВШЕГО ЗАЯВЛЕНИЯ</a:t>
          </a:r>
          <a:endParaRPr lang="ru-RU" sz="1900" kern="1200" dirty="0"/>
        </a:p>
      </dsp:txBody>
      <dsp:txXfrm rot="-10800000">
        <a:off x="0" y="1824"/>
        <a:ext cx="9409611" cy="519950"/>
      </dsp:txXfrm>
    </dsp:sp>
    <dsp:sp modelId="{7EBF34DD-6245-4E85-A937-EB69B177E5B5}">
      <dsp:nvSpPr>
        <dsp:cNvPr id="0" name=""/>
        <dsp:cNvSpPr/>
      </dsp:nvSpPr>
      <dsp:spPr>
        <a:xfrm>
          <a:off x="0" y="521774"/>
          <a:ext cx="9409611" cy="442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Проверка полноты и корректности сведений, указанных в заявлении</a:t>
          </a:r>
          <a:endParaRPr lang="ru-RU" sz="1500" kern="1200" dirty="0"/>
        </a:p>
      </dsp:txBody>
      <dsp:txXfrm>
        <a:off x="0" y="521774"/>
        <a:ext cx="9409611" cy="442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E70AE-8F01-443B-8AB8-160FB7835527}">
      <dsp:nvSpPr>
        <dsp:cNvPr id="0" name=""/>
        <dsp:cNvSpPr/>
      </dsp:nvSpPr>
      <dsp:spPr>
        <a:xfrm>
          <a:off x="0" y="768"/>
          <a:ext cx="11064239" cy="307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Правоустанавливающем и регистрационном документе:</a:t>
          </a:r>
          <a:endParaRPr lang="ru-RU" sz="1600" kern="1200" dirty="0"/>
        </a:p>
      </dsp:txBody>
      <dsp:txXfrm>
        <a:off x="15027" y="15795"/>
        <a:ext cx="11034185" cy="277767"/>
      </dsp:txXfrm>
    </dsp:sp>
    <dsp:sp modelId="{D01576BF-A2AB-4271-B9C0-F5CFEA8EFA3B}">
      <dsp:nvSpPr>
        <dsp:cNvPr id="0" name=""/>
        <dsp:cNvSpPr/>
      </dsp:nvSpPr>
      <dsp:spPr>
        <a:xfrm>
          <a:off x="0" y="308590"/>
          <a:ext cx="11064239" cy="69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9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устав;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выписка из ЕГРЮЛ.</a:t>
          </a:r>
          <a:endParaRPr lang="ru-RU" sz="1600" kern="1200" dirty="0"/>
        </a:p>
      </dsp:txBody>
      <dsp:txXfrm>
        <a:off x="0" y="308590"/>
        <a:ext cx="11064239" cy="699812"/>
      </dsp:txXfrm>
    </dsp:sp>
    <dsp:sp modelId="{4C58B4F3-459C-4C88-A4DF-88D239F37B52}">
      <dsp:nvSpPr>
        <dsp:cNvPr id="0" name=""/>
        <dsp:cNvSpPr/>
      </dsp:nvSpPr>
      <dsp:spPr>
        <a:xfrm>
          <a:off x="0" y="1008402"/>
          <a:ext cx="11064239" cy="307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Документе, подтверждающем наличие производственных фондов:</a:t>
          </a:r>
          <a:endParaRPr lang="ru-RU" sz="1600" kern="1200" dirty="0"/>
        </a:p>
      </dsp:txBody>
      <dsp:txXfrm>
        <a:off x="15027" y="1023429"/>
        <a:ext cx="11034185" cy="277767"/>
      </dsp:txXfrm>
    </dsp:sp>
    <dsp:sp modelId="{40448782-B0CA-4184-9173-555C064D3E40}">
      <dsp:nvSpPr>
        <dsp:cNvPr id="0" name=""/>
        <dsp:cNvSpPr/>
      </dsp:nvSpPr>
      <dsp:spPr>
        <a:xfrm>
          <a:off x="0" y="1316224"/>
          <a:ext cx="11064239" cy="128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9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сведения о производственных площадях;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сведения о производственном оборудовании;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сведения о персонале;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справка о деятельности предприятия.</a:t>
          </a:r>
          <a:endParaRPr lang="ru-RU" sz="1600" kern="1200" dirty="0"/>
        </a:p>
      </dsp:txBody>
      <dsp:txXfrm>
        <a:off x="0" y="1316224"/>
        <a:ext cx="11064239" cy="1284415"/>
      </dsp:txXfrm>
    </dsp:sp>
    <dsp:sp modelId="{9C1ED798-55A4-4F26-88CC-87140C197843}">
      <dsp:nvSpPr>
        <dsp:cNvPr id="0" name=""/>
        <dsp:cNvSpPr/>
      </dsp:nvSpPr>
      <dsp:spPr>
        <a:xfrm>
          <a:off x="0" y="2600639"/>
          <a:ext cx="11064239" cy="307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Документе, в соответствии с которым осуществляется производство промышленной продукции:</a:t>
          </a:r>
          <a:endParaRPr lang="ru-RU" sz="1600" kern="1200" dirty="0"/>
        </a:p>
      </dsp:txBody>
      <dsp:txXfrm>
        <a:off x="15027" y="2615666"/>
        <a:ext cx="11034185" cy="277767"/>
      </dsp:txXfrm>
    </dsp:sp>
    <dsp:sp modelId="{C775E7D6-4EA0-4205-8793-D5459CF044A5}">
      <dsp:nvSpPr>
        <dsp:cNvPr id="0" name=""/>
        <dsp:cNvSpPr/>
      </dsp:nvSpPr>
      <dsp:spPr>
        <a:xfrm>
          <a:off x="0" y="2908461"/>
          <a:ext cx="11064239" cy="1163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9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технические условия, стандарты предприятия, руководства по эксплуатации;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комплект конструкторской документации;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комплект технологической документации;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сертификаты соответствия или декларации о соответствии.</a:t>
          </a:r>
          <a:endParaRPr lang="ru-RU" sz="1600" kern="1200" dirty="0"/>
        </a:p>
      </dsp:txBody>
      <dsp:txXfrm>
        <a:off x="0" y="2908461"/>
        <a:ext cx="11064239" cy="1163721"/>
      </dsp:txXfrm>
    </dsp:sp>
    <dsp:sp modelId="{89E936EC-A512-412F-B589-6B93990692C0}">
      <dsp:nvSpPr>
        <dsp:cNvPr id="0" name=""/>
        <dsp:cNvSpPr/>
      </dsp:nvSpPr>
      <dsp:spPr>
        <a:xfrm>
          <a:off x="0" y="4072182"/>
          <a:ext cx="11064239" cy="3078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Документе, подтверждающем выполнение требований, предъявляемых к промышленной продукции:</a:t>
          </a:r>
          <a:endParaRPr lang="ru-RU" sz="1600" kern="1200" dirty="0"/>
        </a:p>
      </dsp:txBody>
      <dsp:txXfrm>
        <a:off x="15027" y="4087209"/>
        <a:ext cx="11034185" cy="277767"/>
      </dsp:txXfrm>
    </dsp:sp>
    <dsp:sp modelId="{B6E8FA7F-8F7F-4497-BD7B-64628EDC7BF8}">
      <dsp:nvSpPr>
        <dsp:cNvPr id="0" name=""/>
        <dsp:cNvSpPr/>
      </dsp:nvSpPr>
      <dsp:spPr>
        <a:xfrm>
          <a:off x="0" y="4380004"/>
          <a:ext cx="11064239" cy="58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9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сведения о технологическом процессе;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сведения о материалах (сырье) и комплектующих.</a:t>
          </a:r>
          <a:endParaRPr lang="ru-RU" sz="1600" kern="1200" dirty="0"/>
        </a:p>
      </dsp:txBody>
      <dsp:txXfrm>
        <a:off x="0" y="4380004"/>
        <a:ext cx="11064239" cy="583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D92D7-863F-4DB6-B14E-94FB7690925C}">
      <dsp:nvSpPr>
        <dsp:cNvPr id="0" name=""/>
        <dsp:cNvSpPr/>
      </dsp:nvSpPr>
      <dsp:spPr>
        <a:xfrm>
          <a:off x="0" y="2130"/>
          <a:ext cx="11103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CDFE7-194E-47D1-94ED-0914EBDD77A0}">
      <dsp:nvSpPr>
        <dsp:cNvPr id="0" name=""/>
        <dsp:cNvSpPr/>
      </dsp:nvSpPr>
      <dsp:spPr>
        <a:xfrm>
          <a:off x="0" y="2130"/>
          <a:ext cx="2220685" cy="4358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Отрасли, в которых установлено  минимальное количество баллов</a:t>
          </a:r>
          <a:endParaRPr lang="ru-RU" sz="1600" kern="1200" dirty="0"/>
        </a:p>
      </dsp:txBody>
      <dsp:txXfrm>
        <a:off x="0" y="2130"/>
        <a:ext cx="2220685" cy="4358417"/>
      </dsp:txXfrm>
    </dsp:sp>
    <dsp:sp modelId="{DB382091-730B-48D0-B2B7-BFF5E2E16107}">
      <dsp:nvSpPr>
        <dsp:cNvPr id="0" name=""/>
        <dsp:cNvSpPr/>
      </dsp:nvSpPr>
      <dsp:spPr>
        <a:xfrm>
          <a:off x="2387237" y="14606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продукция станкоинструментальной промышленности;</a:t>
          </a:r>
          <a:endParaRPr lang="ru-RU" sz="1600" kern="1200" dirty="0"/>
        </a:p>
      </dsp:txBody>
      <dsp:txXfrm>
        <a:off x="2387237" y="14606"/>
        <a:ext cx="8716191" cy="249523"/>
      </dsp:txXfrm>
    </dsp:sp>
    <dsp:sp modelId="{56C3B26D-3A45-4B72-B491-68AE591669F6}">
      <dsp:nvSpPr>
        <dsp:cNvPr id="0" name=""/>
        <dsp:cNvSpPr/>
      </dsp:nvSpPr>
      <dsp:spPr>
        <a:xfrm>
          <a:off x="2220685" y="264130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CAEA6-D848-4167-AAAE-24D5F8A6EEC3}">
      <dsp:nvSpPr>
        <dsp:cNvPr id="0" name=""/>
        <dsp:cNvSpPr/>
      </dsp:nvSpPr>
      <dsp:spPr>
        <a:xfrm>
          <a:off x="2387237" y="276606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Автомобилестроение</a:t>
          </a:r>
          <a:endParaRPr lang="ru-RU" sz="1600" kern="1200" dirty="0"/>
        </a:p>
      </dsp:txBody>
      <dsp:txXfrm>
        <a:off x="2387237" y="276606"/>
        <a:ext cx="8716191" cy="249523"/>
      </dsp:txXfrm>
    </dsp:sp>
    <dsp:sp modelId="{974D162A-1C0C-4F53-A056-2F7856B7A99E}">
      <dsp:nvSpPr>
        <dsp:cNvPr id="0" name=""/>
        <dsp:cNvSpPr/>
      </dsp:nvSpPr>
      <dsp:spPr>
        <a:xfrm>
          <a:off x="2220685" y="526129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74CD2-104A-4640-A827-7C3E42E1907C}">
      <dsp:nvSpPr>
        <dsp:cNvPr id="0" name=""/>
        <dsp:cNvSpPr/>
      </dsp:nvSpPr>
      <dsp:spPr>
        <a:xfrm>
          <a:off x="2387237" y="538606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Машиностроение</a:t>
          </a:r>
          <a:endParaRPr lang="ru-RU" sz="1600" kern="1200" dirty="0"/>
        </a:p>
      </dsp:txBody>
      <dsp:txXfrm>
        <a:off x="2387237" y="538606"/>
        <a:ext cx="8716191" cy="249523"/>
      </dsp:txXfrm>
    </dsp:sp>
    <dsp:sp modelId="{427CBEED-8368-4DBE-9B0A-868BD9E1D73B}">
      <dsp:nvSpPr>
        <dsp:cNvPr id="0" name=""/>
        <dsp:cNvSpPr/>
      </dsp:nvSpPr>
      <dsp:spPr>
        <a:xfrm>
          <a:off x="2220685" y="788129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E54B4-5E28-4AF0-8607-A518E19FB95D}">
      <dsp:nvSpPr>
        <dsp:cNvPr id="0" name=""/>
        <dsp:cNvSpPr/>
      </dsp:nvSpPr>
      <dsp:spPr>
        <a:xfrm>
          <a:off x="2387237" y="800605"/>
          <a:ext cx="8716191" cy="40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kern="1200" dirty="0" smtClean="0">
              <a:solidFill>
                <a:srgbClr val="C00000"/>
              </a:solidFill>
            </a:rPr>
            <a:t>продукция энергетического машиностроения, электротехнической и  кабельной промышленности;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2387237" y="800605"/>
        <a:ext cx="8716191" cy="403190"/>
      </dsp:txXfrm>
    </dsp:sp>
    <dsp:sp modelId="{CC6A7D91-2CEE-49F2-8C40-FC1A59714785}">
      <dsp:nvSpPr>
        <dsp:cNvPr id="0" name=""/>
        <dsp:cNvSpPr/>
      </dsp:nvSpPr>
      <dsp:spPr>
        <a:xfrm>
          <a:off x="2220685" y="1203796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6B318-7954-434B-99EC-FF7BAC417276}">
      <dsp:nvSpPr>
        <dsp:cNvPr id="0" name=""/>
        <dsp:cNvSpPr/>
      </dsp:nvSpPr>
      <dsp:spPr>
        <a:xfrm>
          <a:off x="2387237" y="1216272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медицинские изделия;</a:t>
          </a:r>
          <a:endParaRPr lang="ru-RU" sz="1600" kern="1200" dirty="0"/>
        </a:p>
      </dsp:txBody>
      <dsp:txXfrm>
        <a:off x="2387237" y="1216272"/>
        <a:ext cx="8716191" cy="249523"/>
      </dsp:txXfrm>
    </dsp:sp>
    <dsp:sp modelId="{B68EA07B-C2B3-4A3F-A73E-BC0D1778081A}">
      <dsp:nvSpPr>
        <dsp:cNvPr id="0" name=""/>
        <dsp:cNvSpPr/>
      </dsp:nvSpPr>
      <dsp:spPr>
        <a:xfrm>
          <a:off x="2220685" y="1465796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22CAD-CA41-4D44-8E9E-73539E1C4F7B}">
      <dsp:nvSpPr>
        <dsp:cNvPr id="0" name=""/>
        <dsp:cNvSpPr/>
      </dsp:nvSpPr>
      <dsp:spPr>
        <a:xfrm>
          <a:off x="2387237" y="1478272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фармацевтическая продукция;</a:t>
          </a:r>
          <a:endParaRPr lang="ru-RU" sz="1600" kern="1200" dirty="0"/>
        </a:p>
      </dsp:txBody>
      <dsp:txXfrm>
        <a:off x="2387237" y="1478272"/>
        <a:ext cx="8716191" cy="249523"/>
      </dsp:txXfrm>
    </dsp:sp>
    <dsp:sp modelId="{7BE69DEB-2C70-4AAA-BCD1-CA0CC12B6DEF}">
      <dsp:nvSpPr>
        <dsp:cNvPr id="0" name=""/>
        <dsp:cNvSpPr/>
      </dsp:nvSpPr>
      <dsp:spPr>
        <a:xfrm>
          <a:off x="2220685" y="1727795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A9E40-E955-4945-ACE6-8032C341C64F}">
      <dsp:nvSpPr>
        <dsp:cNvPr id="0" name=""/>
        <dsp:cNvSpPr/>
      </dsp:nvSpPr>
      <dsp:spPr>
        <a:xfrm>
          <a:off x="2387237" y="1740272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kern="1200" dirty="0" smtClean="0">
              <a:solidFill>
                <a:srgbClr val="C00000"/>
              </a:solidFill>
            </a:rPr>
            <a:t>продукция мебельной и деревообрабатывающей промышленности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2387237" y="1740272"/>
        <a:ext cx="8716191" cy="249523"/>
      </dsp:txXfrm>
    </dsp:sp>
    <dsp:sp modelId="{C2BA78BF-D945-40D2-96AA-5A6D8599BABB}">
      <dsp:nvSpPr>
        <dsp:cNvPr id="0" name=""/>
        <dsp:cNvSpPr/>
      </dsp:nvSpPr>
      <dsp:spPr>
        <a:xfrm>
          <a:off x="2220685" y="1989795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2C487-2CD6-405E-86F0-7B8AAB1A1841}">
      <dsp:nvSpPr>
        <dsp:cNvPr id="0" name=""/>
        <dsp:cNvSpPr/>
      </dsp:nvSpPr>
      <dsp:spPr>
        <a:xfrm>
          <a:off x="2387237" y="2002271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продукция железнодорожного машиностроения;</a:t>
          </a:r>
          <a:endParaRPr lang="ru-RU" sz="1600" kern="1200" dirty="0"/>
        </a:p>
      </dsp:txBody>
      <dsp:txXfrm>
        <a:off x="2387237" y="2002271"/>
        <a:ext cx="8716191" cy="249523"/>
      </dsp:txXfrm>
    </dsp:sp>
    <dsp:sp modelId="{748F8709-F5F8-44DE-B077-919882069BEC}">
      <dsp:nvSpPr>
        <dsp:cNvPr id="0" name=""/>
        <dsp:cNvSpPr/>
      </dsp:nvSpPr>
      <dsp:spPr>
        <a:xfrm>
          <a:off x="2220685" y="2251795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17A84-687C-4DD0-B909-E4951189428D}">
      <dsp:nvSpPr>
        <dsp:cNvPr id="0" name=""/>
        <dsp:cNvSpPr/>
      </dsp:nvSpPr>
      <dsp:spPr>
        <a:xfrm>
          <a:off x="2387237" y="2264271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компрессорное и холодильное оборудование;</a:t>
          </a:r>
          <a:endParaRPr lang="ru-RU" sz="1600" kern="1200" dirty="0"/>
        </a:p>
      </dsp:txBody>
      <dsp:txXfrm>
        <a:off x="2387237" y="2264271"/>
        <a:ext cx="8716191" cy="249523"/>
      </dsp:txXfrm>
    </dsp:sp>
    <dsp:sp modelId="{AA1E7092-34CC-4362-8004-B3C7EC072A75}">
      <dsp:nvSpPr>
        <dsp:cNvPr id="0" name=""/>
        <dsp:cNvSpPr/>
      </dsp:nvSpPr>
      <dsp:spPr>
        <a:xfrm>
          <a:off x="2220685" y="2513795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D31AC-642F-4517-9BBC-959CBD79DCB8}">
      <dsp:nvSpPr>
        <dsp:cNvPr id="0" name=""/>
        <dsp:cNvSpPr/>
      </dsp:nvSpPr>
      <dsp:spPr>
        <a:xfrm>
          <a:off x="2387237" y="2526271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продукция лёгкой промышленности;</a:t>
          </a:r>
          <a:endParaRPr lang="ru-RU" sz="1600" kern="1200" dirty="0"/>
        </a:p>
      </dsp:txBody>
      <dsp:txXfrm>
        <a:off x="2387237" y="2526271"/>
        <a:ext cx="8716191" cy="249523"/>
      </dsp:txXfrm>
    </dsp:sp>
    <dsp:sp modelId="{7D21CC7F-E01B-42F1-A4C5-7E6251FFDA0C}">
      <dsp:nvSpPr>
        <dsp:cNvPr id="0" name=""/>
        <dsp:cNvSpPr/>
      </dsp:nvSpPr>
      <dsp:spPr>
        <a:xfrm>
          <a:off x="2220685" y="2775795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83B8A-E91E-4199-AF85-5A0B4B250785}">
      <dsp:nvSpPr>
        <dsp:cNvPr id="0" name=""/>
        <dsp:cNvSpPr/>
      </dsp:nvSpPr>
      <dsp:spPr>
        <a:xfrm>
          <a:off x="2387237" y="2788271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химическая и нефтегазохимическая продукция;</a:t>
          </a:r>
          <a:endParaRPr lang="ru-RU" sz="1600" kern="1200" dirty="0"/>
        </a:p>
      </dsp:txBody>
      <dsp:txXfrm>
        <a:off x="2387237" y="2788271"/>
        <a:ext cx="8716191" cy="249523"/>
      </dsp:txXfrm>
    </dsp:sp>
    <dsp:sp modelId="{6BBB2011-FBDE-4FC9-8EE1-93CBE8C1F569}">
      <dsp:nvSpPr>
        <dsp:cNvPr id="0" name=""/>
        <dsp:cNvSpPr/>
      </dsp:nvSpPr>
      <dsp:spPr>
        <a:xfrm>
          <a:off x="2220685" y="3037795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D6D79-F82D-4A5E-9B6E-7D185DFF45A1}">
      <dsp:nvSpPr>
        <dsp:cNvPr id="0" name=""/>
        <dsp:cNvSpPr/>
      </dsp:nvSpPr>
      <dsp:spPr>
        <a:xfrm>
          <a:off x="2387237" y="3050271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приборы для измерения;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2387237" y="3050271"/>
        <a:ext cx="8716191" cy="249523"/>
      </dsp:txXfrm>
    </dsp:sp>
    <dsp:sp modelId="{358402AA-92DA-422E-901B-A2B8EE9D12CE}">
      <dsp:nvSpPr>
        <dsp:cNvPr id="0" name=""/>
        <dsp:cNvSpPr/>
      </dsp:nvSpPr>
      <dsp:spPr>
        <a:xfrm>
          <a:off x="2220685" y="3299795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9C6BF-C670-4022-B5BE-2CB2419B5EE8}">
      <dsp:nvSpPr>
        <dsp:cNvPr id="0" name=""/>
        <dsp:cNvSpPr/>
      </dsp:nvSpPr>
      <dsp:spPr>
        <a:xfrm>
          <a:off x="2387237" y="3312271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Судостроение</a:t>
          </a:r>
          <a:endParaRPr lang="ru-RU" sz="1600" kern="1200" dirty="0"/>
        </a:p>
      </dsp:txBody>
      <dsp:txXfrm>
        <a:off x="2387237" y="3312271"/>
        <a:ext cx="8716191" cy="249523"/>
      </dsp:txXfrm>
    </dsp:sp>
    <dsp:sp modelId="{1E0E9A71-B25D-4445-B90D-4A5F2752BF51}">
      <dsp:nvSpPr>
        <dsp:cNvPr id="0" name=""/>
        <dsp:cNvSpPr/>
      </dsp:nvSpPr>
      <dsp:spPr>
        <a:xfrm>
          <a:off x="2220685" y="3561794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B6F42-1E03-43F4-8818-5293B9C2EEA5}">
      <dsp:nvSpPr>
        <dsp:cNvPr id="0" name=""/>
        <dsp:cNvSpPr/>
      </dsp:nvSpPr>
      <dsp:spPr>
        <a:xfrm>
          <a:off x="2387237" y="3574271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Микроэлектроника и вычислительная техника</a:t>
          </a:r>
          <a:endParaRPr lang="ru-RU" sz="1600" kern="1200" dirty="0"/>
        </a:p>
      </dsp:txBody>
      <dsp:txXfrm>
        <a:off x="2387237" y="3574271"/>
        <a:ext cx="8716191" cy="249523"/>
      </dsp:txXfrm>
    </dsp:sp>
    <dsp:sp modelId="{0BC9CCF6-3236-45DC-B164-FB9FFC1BA1E5}">
      <dsp:nvSpPr>
        <dsp:cNvPr id="0" name=""/>
        <dsp:cNvSpPr/>
      </dsp:nvSpPr>
      <dsp:spPr>
        <a:xfrm>
          <a:off x="2220685" y="3823794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54988-E7F1-4784-836E-EC5F2B23F670}">
      <dsp:nvSpPr>
        <dsp:cNvPr id="0" name=""/>
        <dsp:cNvSpPr/>
      </dsp:nvSpPr>
      <dsp:spPr>
        <a:xfrm>
          <a:off x="2387237" y="3836270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музыкальные инструменты и звуковое оборудование;</a:t>
          </a:r>
          <a:endParaRPr lang="ru-RU" sz="1600" kern="1200" dirty="0"/>
        </a:p>
      </dsp:txBody>
      <dsp:txXfrm>
        <a:off x="2387237" y="3836270"/>
        <a:ext cx="8716191" cy="249523"/>
      </dsp:txXfrm>
    </dsp:sp>
    <dsp:sp modelId="{CFC231D9-D8E7-40EC-955A-2D144E4F89C0}">
      <dsp:nvSpPr>
        <dsp:cNvPr id="0" name=""/>
        <dsp:cNvSpPr/>
      </dsp:nvSpPr>
      <dsp:spPr>
        <a:xfrm>
          <a:off x="2220685" y="4085794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8DF2C-7D3E-481B-B4AF-6C44902CA89D}">
      <dsp:nvSpPr>
        <dsp:cNvPr id="0" name=""/>
        <dsp:cNvSpPr/>
      </dsp:nvSpPr>
      <dsp:spPr>
        <a:xfrm>
          <a:off x="2387237" y="4098270"/>
          <a:ext cx="8716191" cy="2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детские товары.</a:t>
          </a:r>
          <a:endParaRPr lang="ru-RU" sz="1600" kern="1200" dirty="0"/>
        </a:p>
      </dsp:txBody>
      <dsp:txXfrm>
        <a:off x="2387237" y="4098270"/>
        <a:ext cx="8716191" cy="249523"/>
      </dsp:txXfrm>
    </dsp:sp>
    <dsp:sp modelId="{6A7A59DC-8974-4495-B7C5-9292A0ED704C}">
      <dsp:nvSpPr>
        <dsp:cNvPr id="0" name=""/>
        <dsp:cNvSpPr/>
      </dsp:nvSpPr>
      <dsp:spPr>
        <a:xfrm>
          <a:off x="2220685" y="4347794"/>
          <a:ext cx="888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605B-1089-44B6-9D70-0A01ED226316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2F9A-ECEF-45EF-A40F-1AAE965EB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3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3030A4-C320-466A-B5D4-F653890DE576}" type="datetime1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300-EE4B-403C-92AB-05298BF988D6}" type="datetime1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075F-3CF5-4D32-951B-93FB4B68D5C2}" type="datetime1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099E-17EE-45F7-B222-453077CC536D}" type="datetime1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F94195-A1C5-429C-BDB9-8BF24CC7EB71}" type="datetime1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0223-108E-4256-8060-535220404F7C}" type="datetime1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831-F10D-43AF-A079-B175D281479D}" type="datetime1">
              <a:rPr lang="ru-RU" smtClean="0"/>
              <a:t>27.11.2025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D07-B81E-404D-B8EA-28EA250FB559}" type="datetime1">
              <a:rPr lang="ru-RU" smtClean="0"/>
              <a:t>27.11.2025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3004-C9E9-4B8F-9481-3C334F70E44A}" type="datetime1">
              <a:rPr lang="ru-RU" smtClean="0"/>
              <a:t>27.11.2025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9DC4B1-ABF8-4B7A-ADA6-9C921EA1E9AC}" type="datetime1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D631CA-81EA-4364-8B33-8517EC3009B4}" type="datetime1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4AC5BDA-5928-456B-906F-6CCB5D2BFA8F}" type="datetime1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P57"/><Relationship Id="rId2" Type="http://schemas.openxmlformats.org/officeDocument/2006/relationships/hyperlink" Target="#P54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9975" y="1813683"/>
            <a:ext cx="8143932" cy="2786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вопросы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подтверждения производства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промышленной продукции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3347" y="4868186"/>
            <a:ext cx="6400800" cy="471494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27 ноября 2025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413" y="565051"/>
            <a:ext cx="1960840" cy="19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40"/>
            <a:ext cx="8229600" cy="7060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ВАЖНО! </a:t>
            </a:r>
            <a:r>
              <a:rPr lang="ru-RU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Изменения в реестровой записи </a:t>
            </a:r>
            <a:br>
              <a:rPr lang="ru-RU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latin typeface="+mn-lt"/>
                <a:ea typeface="+mn-ea"/>
                <a:cs typeface="+mn-cs"/>
              </a:rPr>
              <a:t>осуществляются в случае, если произошло изменение 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169429"/>
              </p:ext>
            </p:extLst>
          </p:nvPr>
        </p:nvGraphicFramePr>
        <p:xfrm>
          <a:off x="783773" y="1397726"/>
          <a:ext cx="11064240" cy="496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4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Повторная подача заявления </a:t>
            </a:r>
            <a:br>
              <a:rPr lang="ru-RU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после окончания срока действия предшествующего выданного акта экспертизы или сертификата СТ-1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67989"/>
            <a:ext cx="9601200" cy="3999411"/>
          </a:xfrm>
        </p:spPr>
        <p:txBody>
          <a:bodyPr>
            <a:normAutofit fontScale="85000" lnSpcReduction="20000"/>
          </a:bodyPr>
          <a:lstStyle/>
          <a:p>
            <a:pPr marL="0" indent="263525">
              <a:buNone/>
            </a:pPr>
            <a:r>
              <a:rPr lang="ru-RU" dirty="0" smtClean="0"/>
              <a:t>Если </a:t>
            </a:r>
            <a:r>
              <a:rPr lang="ru-RU" dirty="0"/>
              <a:t>с момента их выдачи требования к промышленной продукции не изменились, то </a:t>
            </a:r>
            <a:r>
              <a:rPr lang="ru-RU" b="1" dirty="0">
                <a:solidFill>
                  <a:srgbClr val="7030A0"/>
                </a:solidFill>
              </a:rPr>
              <a:t>документы, в которые не вносились изменения и дополнения, повторно в торгово-промышленную палату не представляются </a:t>
            </a:r>
            <a:r>
              <a:rPr lang="ru-RU" dirty="0"/>
              <a:t>(</a:t>
            </a:r>
            <a:r>
              <a:rPr lang="ru-RU" sz="2900" dirty="0"/>
              <a:t>о чем заявитель делает соответствующую запись в заявлении</a:t>
            </a:r>
            <a:r>
              <a:rPr lang="ru-RU" dirty="0"/>
              <a:t>).</a:t>
            </a:r>
          </a:p>
          <a:p>
            <a:pPr marL="0" indent="263525">
              <a:buNone/>
            </a:pPr>
            <a:r>
              <a:rPr lang="ru-RU" dirty="0" smtClean="0"/>
              <a:t>Согласно </a:t>
            </a:r>
            <a:r>
              <a:rPr lang="ru-RU" dirty="0"/>
              <a:t>пункту 7.1 Положения </a:t>
            </a:r>
            <a:r>
              <a:rPr lang="ru-RU" b="1" dirty="0">
                <a:solidFill>
                  <a:srgbClr val="7030A0"/>
                </a:solidFill>
              </a:rPr>
              <a:t>проведение выездной проверки обязательно только при первичном обращении заявителя в уполномоченную ТПП </a:t>
            </a:r>
            <a:r>
              <a:rPr lang="ru-RU" dirty="0"/>
              <a:t>для получения акта экспертизы или сертификата СТ-1. </a:t>
            </a:r>
          </a:p>
          <a:p>
            <a:r>
              <a:rPr lang="ru-RU" sz="2900" dirty="0"/>
              <a:t>При отсутствии у уполномоченной ТПП информации и достаточных оснований полагать, что у заявителя могли измениться ранее представленные и проверенные сведения о производственных площадях, оборудовании и/или персонале, а также технологии производства заявленной промышленной продукции выездная проверка при повторном обращении может не проводиться</a:t>
            </a:r>
          </a:p>
        </p:txBody>
      </p:sp>
    </p:spTree>
    <p:extLst>
      <p:ext uri="{BB962C8B-B14F-4D97-AF65-F5344CB8AC3E}">
        <p14:creationId xmlns:p14="http://schemas.microsoft.com/office/powerpoint/2010/main" val="23546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460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Акт 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3" y="1502228"/>
            <a:ext cx="11077303" cy="48790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акт о проведении </a:t>
            </a:r>
            <a:r>
              <a:rPr lang="ru-RU" b="1" dirty="0" smtClean="0">
                <a:solidFill>
                  <a:srgbClr val="C00000"/>
                </a:solidFill>
              </a:rPr>
              <a:t>оценки </a:t>
            </a:r>
            <a:r>
              <a:rPr lang="ru-RU" dirty="0"/>
              <a:t>- документ, выданный </a:t>
            </a:r>
            <a:r>
              <a:rPr lang="ru-RU" dirty="0" smtClean="0"/>
              <a:t>ТПП РФ в </a:t>
            </a:r>
            <a:r>
              <a:rPr lang="ru-RU" dirty="0"/>
              <a:t>порядке, определенном ею по согласованию с </a:t>
            </a:r>
            <a:r>
              <a:rPr lang="ru-RU" dirty="0" err="1" smtClean="0"/>
              <a:t>Минпромторгом</a:t>
            </a:r>
            <a:r>
              <a:rPr lang="ru-RU" dirty="0" smtClean="0"/>
              <a:t> РФ, </a:t>
            </a:r>
            <a:r>
              <a:rPr lang="ru-RU" dirty="0"/>
              <a:t>по итогам проведения оценки продукции, в отношении которой ранее была сформирована реестровая запись, подтверждающий соответствие промышленной продукции критериям подтверждения производства российской промышленной продукции, установленным </a:t>
            </a:r>
            <a:r>
              <a:rPr lang="ru-RU" dirty="0">
                <a:hlinkClick r:id="rId2" action="ppaction://hlinkfile" tooltip="б) наличие акта экспертизы Торгово-промышленной палаты Российской Федерации о соответствии производимой промышленной продукции требованиям, предусмотренным приложением к настоящему постановлению, выдаваемого Торгово-промышленной палатой Российской Федерац"/>
              </a:rPr>
              <a:t>подпунктами "б"</a:t>
            </a:r>
            <a:r>
              <a:rPr lang="ru-RU" dirty="0"/>
              <a:t> и </a:t>
            </a:r>
            <a:r>
              <a:rPr lang="ru-RU" dirty="0">
                <a:hlinkClick r:id="rId3" action="ppaction://hlinkfile" tooltip="г) наличие сертификата о происхождении товара (продукции), по которому Российская Федерация является страной происхождения товара (продукции), выдаваемого уполномоченным органом (организацией) государства-участника по форме, установленной Правилами опреде"/>
              </a:rPr>
              <a:t>"г" пункта 1</a:t>
            </a:r>
            <a:r>
              <a:rPr lang="ru-RU" dirty="0"/>
              <a:t> постановления Правительства Российской Федерации от 17 июля 2015 г. N 719 "О подтверждении производства российской промышленной продукции" </a:t>
            </a:r>
            <a:r>
              <a:rPr lang="ru-RU" dirty="0" smtClean="0"/>
              <a:t>;</a:t>
            </a:r>
            <a:endParaRPr lang="en-US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Нормативное регулирование 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/>
              <a:t>Пункты 18, 19, 20 </a:t>
            </a:r>
            <a:r>
              <a:rPr lang="ru-RU" b="1" dirty="0" smtClean="0"/>
              <a:t>«Правил </a:t>
            </a:r>
            <a:r>
              <a:rPr lang="ru-RU" b="1" dirty="0"/>
              <a:t>формирования и ведения реестра российской промышленной </a:t>
            </a:r>
            <a:r>
              <a:rPr lang="ru-RU" b="1" dirty="0" smtClean="0"/>
              <a:t>продукции…..», утв. ПП </a:t>
            </a:r>
            <a:r>
              <a:rPr lang="ru-RU" b="1" dirty="0"/>
              <a:t>№719 </a:t>
            </a:r>
            <a:r>
              <a:rPr lang="ru-RU" b="1" dirty="0" smtClean="0"/>
              <a:t>. </a:t>
            </a:r>
            <a:endParaRPr lang="en-US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п.18: </a:t>
            </a:r>
            <a:r>
              <a:rPr lang="ru-RU" dirty="0" smtClean="0"/>
              <a:t>В </a:t>
            </a:r>
            <a:r>
              <a:rPr lang="ru-RU" dirty="0"/>
              <a:t>отношении продукции, для которой установлены требования в соответствии с приложением к Постановлению № 719, предусмотрена возможность подачи заявителем заявки на внесение изменений в реестровую запись с приложением акта о проведении оценки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 19: </a:t>
            </a:r>
            <a:r>
              <a:rPr lang="ru-RU" dirty="0" smtClean="0"/>
              <a:t>В </a:t>
            </a:r>
            <a:r>
              <a:rPr lang="ru-RU" dirty="0"/>
              <a:t>целях проведения оценки соответствия промышленной продукции требованиям, предусмотренным приложением к постановлению №719, при изменении показателей локализации производитель российской промышленной продукции в личном кабинете ГИСП </a:t>
            </a:r>
            <a:r>
              <a:rPr lang="ru-RU" b="1" dirty="0">
                <a:solidFill>
                  <a:srgbClr val="C00000"/>
                </a:solidFill>
              </a:rPr>
              <a:t>не ранее 5 месяцев и не позднее 3 месяцев до завершения календарного года </a:t>
            </a:r>
            <a:r>
              <a:rPr lang="ru-RU" dirty="0"/>
              <a:t>в соответствии с пунктом 18 Правил может подать заявку на внесение изменений в реестровую запись. </a:t>
            </a:r>
          </a:p>
          <a:p>
            <a:pPr marL="0" indent="0">
              <a:buNone/>
            </a:pPr>
            <a:r>
              <a:rPr lang="ru-RU" b="1" dirty="0"/>
              <a:t>Постановление Правительства </a:t>
            </a:r>
            <a:r>
              <a:rPr lang="ru-RU" b="1" dirty="0" smtClean="0"/>
              <a:t>РФ от </a:t>
            </a:r>
            <a:r>
              <a:rPr lang="ru-RU" b="1" dirty="0"/>
              <a:t>17 июля 2025 г. № 1077 «О внесении изменений в некоторые акты Правительства Российской Федерации» </a:t>
            </a:r>
            <a:endParaRPr lang="ru-RU" b="1" dirty="0" smtClean="0"/>
          </a:p>
          <a:p>
            <a:r>
              <a:rPr lang="ru-RU" dirty="0" smtClean="0"/>
              <a:t>Требования к продукции из кодов 15.20 (Обувь) и 32.30 (коньки и пр.)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02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Сроки подачи заявки на включение сведений в реестр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965" y="1052737"/>
            <a:ext cx="10633165" cy="3937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абзац </a:t>
            </a:r>
            <a:r>
              <a:rPr lang="ru-RU" b="1" dirty="0"/>
              <a:t>4 </a:t>
            </a:r>
            <a:r>
              <a:rPr lang="ru-RU" b="1" dirty="0" smtClean="0"/>
              <a:t>п </a:t>
            </a:r>
            <a:r>
              <a:rPr lang="ru-RU" b="1" dirty="0"/>
              <a:t>4 </a:t>
            </a:r>
            <a:r>
              <a:rPr lang="ru-RU" dirty="0"/>
              <a:t> «Правил формирования и ведения реестра российской промышленной продукции…..», утв. ПП №</a:t>
            </a:r>
            <a:r>
              <a:rPr lang="ru-RU" dirty="0" smtClean="0"/>
              <a:t>719: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отношении заявок на включение сведений в реестр, касающихся сведений о промышленной продукции, для которой установлены требования, предусмотренные приложением к </a:t>
            </a:r>
            <a:r>
              <a:rPr lang="ru-RU" dirty="0" smtClean="0"/>
              <a:t>ПП № </a:t>
            </a:r>
            <a:r>
              <a:rPr lang="ru-RU" dirty="0"/>
              <a:t>719, </a:t>
            </a:r>
            <a:r>
              <a:rPr lang="ru-RU" b="1" dirty="0">
                <a:solidFill>
                  <a:srgbClr val="C00000"/>
                </a:solidFill>
              </a:rPr>
              <a:t>поданных в IV квартале календарного года</a:t>
            </a:r>
            <a:r>
              <a:rPr lang="ru-RU" dirty="0"/>
              <a:t>, </a:t>
            </a:r>
            <a:r>
              <a:rPr lang="ru-RU" dirty="0">
                <a:solidFill>
                  <a:srgbClr val="7030A0"/>
                </a:solidFill>
              </a:rPr>
              <a:t>в случае издания актов Правительства Российской Федерации, которые вносят изменения в указанные требования и которые вступают в силу с 1 января календарного года, следующего за годом подачи заявки на включение сведений в реестр</a:t>
            </a:r>
            <a:r>
              <a:rPr lang="ru-RU" dirty="0"/>
              <a:t>, </a:t>
            </a:r>
            <a:r>
              <a:rPr lang="ru-RU" dirty="0">
                <a:solidFill>
                  <a:srgbClr val="C00000"/>
                </a:solidFill>
              </a:rPr>
              <a:t>реестровые записи формируются в соответствии с требованиями к такой продукции, установленными </a:t>
            </a:r>
            <a:r>
              <a:rPr lang="ru-RU" b="1" dirty="0">
                <a:solidFill>
                  <a:srgbClr val="C00000"/>
                </a:solidFill>
              </a:rPr>
              <a:t>как на текущий, так и на следующий календарный год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8444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Повторные выездные проверки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1287545"/>
            <a:ext cx="11260183" cy="24528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 </a:t>
            </a:r>
            <a:r>
              <a:rPr lang="ru-RU" dirty="0"/>
              <a:t>7.6 </a:t>
            </a:r>
            <a:r>
              <a:rPr lang="ru-RU" dirty="0" smtClean="0"/>
              <a:t>Положения,</a:t>
            </a:r>
            <a:r>
              <a:rPr lang="ru-RU" dirty="0"/>
              <a:t> </a:t>
            </a:r>
            <a:r>
              <a:rPr lang="ru-RU" dirty="0" smtClean="0"/>
              <a:t>утв. приказом </a:t>
            </a:r>
            <a:r>
              <a:rPr lang="ru-RU" dirty="0"/>
              <a:t>ТПП России от 30 мая 2018 г. № </a:t>
            </a:r>
            <a:r>
              <a:rPr lang="ru-RU" dirty="0" smtClean="0"/>
              <a:t>52 повторная </a:t>
            </a:r>
            <a:r>
              <a:rPr lang="ru-RU" dirty="0"/>
              <a:t>выездная проверка проводится в случае поступления обращения </a:t>
            </a:r>
            <a:r>
              <a:rPr lang="ru-RU" dirty="0" err="1"/>
              <a:t>Минпромторга</a:t>
            </a:r>
            <a:r>
              <a:rPr lang="ru-RU" dirty="0"/>
              <a:t> России </a:t>
            </a:r>
            <a:r>
              <a:rPr lang="ru-RU" dirty="0" smtClean="0"/>
              <a:t>с </a:t>
            </a:r>
            <a:r>
              <a:rPr lang="ru-RU" dirty="0"/>
              <a:t>требованием о проведении выездной проверки, направленного </a:t>
            </a:r>
            <a:r>
              <a:rPr lang="ru-RU" dirty="0" smtClean="0"/>
              <a:t>по </a:t>
            </a:r>
            <a:r>
              <a:rPr lang="ru-RU" dirty="0"/>
              <a:t>основаниям, изложенным в пункте 36 Правил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Повторная выездная проверка осуществляется в порядке, предусмотренном разделом 7 Положения, по итогам которой формируется экспертное заключение, направляемое через государственную информационную систему промышленности в </a:t>
            </a:r>
            <a:r>
              <a:rPr lang="ru-RU" dirty="0" err="1"/>
              <a:t>Минпромторг</a:t>
            </a:r>
            <a:r>
              <a:rPr lang="ru-RU" dirty="0"/>
              <a:t> России </a:t>
            </a:r>
            <a:br>
              <a:rPr lang="ru-RU" dirty="0"/>
            </a:br>
            <a:r>
              <a:rPr lang="ru-RU" dirty="0"/>
              <a:t>в течение 5 рабочих дней со дня составления указанного экспертного заключения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88" t="8400" r="67566" b="50907"/>
          <a:stretch/>
        </p:blipFill>
        <p:spPr>
          <a:xfrm>
            <a:off x="7998823" y="3740438"/>
            <a:ext cx="3611034" cy="26118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959" y="3797753"/>
            <a:ext cx="6178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6088" algn="l"/>
              </a:tabLst>
            </a:pPr>
            <a:r>
              <a:rPr lang="ru-RU" sz="1600" dirty="0"/>
              <a:t>проверяются в </a:t>
            </a:r>
            <a:r>
              <a:rPr lang="ru-RU" sz="1600" dirty="0" err="1"/>
              <a:t>т.ч</a:t>
            </a:r>
            <a:r>
              <a:rPr lang="ru-RU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сведения о количестве произведенной и реализованной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сведения о российских материалах (сырье) и комплектующих, использование которых в составе промышленной продукции было заявлено при получении акта экспертизы, сертификата формы СТ-1, акта о проведении оценки либо акта на компоненты;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сведения о количестве произведенных и (или) приобретенных российских материалов (сырья) и комплектующих.</a:t>
            </a:r>
          </a:p>
        </p:txBody>
      </p:sp>
    </p:spTree>
    <p:extLst>
      <p:ext uri="{BB962C8B-B14F-4D97-AF65-F5344CB8AC3E}">
        <p14:creationId xmlns:p14="http://schemas.microsoft.com/office/powerpoint/2010/main" val="159472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90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Структура ПП РФ № 1875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462" y="1423851"/>
            <a:ext cx="9601200" cy="3581400"/>
          </a:xfrm>
        </p:spPr>
        <p:txBody>
          <a:bodyPr>
            <a:normAutofit/>
          </a:bodyPr>
          <a:lstStyle/>
          <a:p>
            <a:r>
              <a:rPr lang="ru-RU" dirty="0"/>
              <a:t>Утверждены перечни ТРУ, при которых устанавливаются запреты (приложение № 1) и ограничения (приложение № 2</a:t>
            </a:r>
            <a:r>
              <a:rPr lang="ru-RU" dirty="0" smtClean="0"/>
              <a:t>)</a:t>
            </a:r>
          </a:p>
          <a:p>
            <a:r>
              <a:rPr lang="ru-RU" dirty="0"/>
              <a:t>Условия предоставления преимущества товарам российского происхождения </a:t>
            </a:r>
            <a:endParaRPr lang="ru-RU" dirty="0" smtClean="0"/>
          </a:p>
          <a:p>
            <a:r>
              <a:rPr lang="ru-RU" dirty="0" smtClean="0"/>
              <a:t>Установлена </a:t>
            </a:r>
            <a:r>
              <a:rPr lang="ru-RU" dirty="0"/>
              <a:t>минимальная доля закупок товаров российского происхождения по Закону № 223-ФЗ </a:t>
            </a:r>
            <a:endParaRPr lang="ru-RU" dirty="0" smtClean="0"/>
          </a:p>
          <a:p>
            <a:r>
              <a:rPr lang="ru-RU" dirty="0" smtClean="0"/>
              <a:t>Определены </a:t>
            </a:r>
            <a:r>
              <a:rPr lang="ru-RU" dirty="0"/>
              <a:t>перечни информации о документов, которыми подтверждается страна происхождения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5874" y="4683595"/>
            <a:ext cx="10537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Требования к баллам не устанавливаются и не указываются в заявке на тендер, если:</a:t>
            </a:r>
          </a:p>
          <a:p>
            <a:r>
              <a:rPr lang="ru-RU" dirty="0"/>
              <a:t>товар отсутствует в 719-ПП;</a:t>
            </a:r>
          </a:p>
          <a:p>
            <a:r>
              <a:rPr lang="ru-RU" dirty="0"/>
              <a:t>для позиции предусмотрен переходный период по </a:t>
            </a:r>
            <a:r>
              <a:rPr lang="ru-RU" dirty="0" err="1"/>
              <a:t>пп</a:t>
            </a:r>
            <a:r>
              <a:rPr lang="ru-RU" dirty="0"/>
              <a:t> «н» п. 10 1875-ПП.</a:t>
            </a:r>
          </a:p>
          <a:p>
            <a:r>
              <a:rPr lang="ru-RU" dirty="0"/>
              <a:t>Для участия в тендере можно выбрать реестровую запись без количества баллов, если товар производится в России и одновременно соблюдаются условия по дате включения продукции в реестр и дате публикации закупки.</a:t>
            </a:r>
          </a:p>
        </p:txBody>
      </p:sp>
    </p:spTree>
    <p:extLst>
      <p:ext uri="{BB962C8B-B14F-4D97-AF65-F5344CB8AC3E}">
        <p14:creationId xmlns:p14="http://schemas.microsoft.com/office/powerpoint/2010/main" val="35747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001967" y="281115"/>
          <a:ext cx="8264524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131">
                  <a:extLst>
                    <a:ext uri="{9D8B030D-6E8A-4147-A177-3AD203B41FA5}">
                      <a16:colId xmlns:a16="http://schemas.microsoft.com/office/drawing/2014/main" val="2398767996"/>
                    </a:ext>
                  </a:extLst>
                </a:gridCol>
                <a:gridCol w="2066131">
                  <a:extLst>
                    <a:ext uri="{9D8B030D-6E8A-4147-A177-3AD203B41FA5}">
                      <a16:colId xmlns:a16="http://schemas.microsoft.com/office/drawing/2014/main" val="1502889010"/>
                    </a:ext>
                  </a:extLst>
                </a:gridCol>
                <a:gridCol w="2066131">
                  <a:extLst>
                    <a:ext uri="{9D8B030D-6E8A-4147-A177-3AD203B41FA5}">
                      <a16:colId xmlns:a16="http://schemas.microsoft.com/office/drawing/2014/main" val="213575439"/>
                    </a:ext>
                  </a:extLst>
                </a:gridCol>
                <a:gridCol w="2066131">
                  <a:extLst>
                    <a:ext uri="{9D8B030D-6E8A-4147-A177-3AD203B41FA5}">
                      <a16:colId xmlns:a16="http://schemas.microsoft.com/office/drawing/2014/main" val="3125984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222222"/>
                          </a:solidFill>
                          <a:effectLst/>
                        </a:rPr>
                        <a:t>Приложение </a:t>
                      </a:r>
                      <a:endParaRPr lang="ru-RU" b="1" dirty="0" smtClean="0">
                        <a:solidFill>
                          <a:srgbClr val="222222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b="1" dirty="0" smtClean="0">
                          <a:solidFill>
                            <a:srgbClr val="222222"/>
                          </a:solidFill>
                          <a:effectLst/>
                        </a:rPr>
                        <a:t>1875-ПП</a:t>
                      </a:r>
                      <a:r>
                        <a:rPr lang="ru-RU" b="1" dirty="0">
                          <a:solidFill>
                            <a:srgbClr val="222222"/>
                          </a:solidFill>
                          <a:effectLst/>
                        </a:rPr>
                        <a:t> 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222222"/>
                          </a:solidFill>
                          <a:effectLst/>
                        </a:rPr>
                        <a:t>Номер позиции 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222222"/>
                          </a:solidFill>
                          <a:effectLst/>
                        </a:rPr>
                        <a:t>Дата включения записи в РРПП*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222222"/>
                          </a:solidFill>
                          <a:effectLst/>
                        </a:rPr>
                        <a:t>Дата публикации закупки</a:t>
                      </a:r>
                    </a:p>
                  </a:txBody>
                  <a:tcPr marL="60960" marR="60960" marT="121920" marB="121920"/>
                </a:tc>
                <a:extLst>
                  <a:ext uri="{0D108BD9-81ED-4DB2-BD59-A6C34878D82A}">
                    <a16:rowId xmlns:a16="http://schemas.microsoft.com/office/drawing/2014/main" val="161165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Приложение 1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rgbClr val="222222"/>
                          </a:solidFill>
                          <a:effectLst/>
                        </a:rPr>
                        <a:t>139</a:t>
                      </a:r>
                    </a:p>
                  </a:txBody>
                  <a:tcPr marL="60960" marR="60960" marT="121920" marB="12192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 по 10.10.2023 включительно</a:t>
                      </a:r>
                    </a:p>
                  </a:txBody>
                  <a:tcPr marL="60960" marR="60960" marT="121920" marB="12192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 по 31.12.2026 включительно</a:t>
                      </a:r>
                    </a:p>
                  </a:txBody>
                  <a:tcPr marL="60960" marR="60960" marT="121920" marB="121920"/>
                </a:tc>
                <a:extLst>
                  <a:ext uri="{0D108BD9-81ED-4DB2-BD59-A6C34878D82A}">
                    <a16:rowId xmlns:a16="http://schemas.microsoft.com/office/drawing/2014/main" val="24957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Приложение 2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rgbClr val="222222"/>
                          </a:solidFill>
                          <a:effectLst/>
                        </a:rPr>
                        <a:t>273, 276, 297-299, 304-306, 309-312, 314, 316, 318, 320, 334, 354, 382</a:t>
                      </a:r>
                    </a:p>
                  </a:txBody>
                  <a:tcPr marL="60960" marR="60960" marT="121920" marB="12192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40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Приложение 1 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16, 17, 140, 141, 144 </a:t>
                      </a:r>
                    </a:p>
                  </a:txBody>
                  <a:tcPr marL="60960" marR="60960" marT="121920" marB="12192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по 31.12.2025 включительно </a:t>
                      </a:r>
                    </a:p>
                  </a:txBody>
                  <a:tcPr marL="60960" marR="60960" marT="121920" marB="12192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по 30.06.2026 включительно </a:t>
                      </a:r>
                    </a:p>
                  </a:txBody>
                  <a:tcPr marL="60960" marR="60960" marT="121920" marB="121920"/>
                </a:tc>
                <a:extLst>
                  <a:ext uri="{0D108BD9-81ED-4DB2-BD59-A6C34878D82A}">
                    <a16:rowId xmlns:a16="http://schemas.microsoft.com/office/drawing/2014/main" val="416283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Приложение 2 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2, 172-179, 189, 362-364, 366-378, 383-388, 390-415, 429-433 </a:t>
                      </a:r>
                    </a:p>
                  </a:txBody>
                  <a:tcPr marL="60960" marR="60960" marT="121920" marB="12192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94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Приложение 2 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205-210, 213-232, 235, 241, 248-251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по 10.08.2025 включительно </a:t>
                      </a:r>
                    </a:p>
                  </a:txBody>
                  <a:tcPr marL="60960" marR="60960" marT="121920" marB="1219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222222"/>
                          </a:solidFill>
                          <a:effectLst/>
                        </a:rPr>
                        <a:t>по 31.08.2026 включительно </a:t>
                      </a:r>
                    </a:p>
                  </a:txBody>
                  <a:tcPr marL="60960" marR="60960" marT="121920" marB="121920"/>
                </a:tc>
                <a:extLst>
                  <a:ext uri="{0D108BD9-81ED-4DB2-BD59-A6C34878D82A}">
                    <a16:rowId xmlns:a16="http://schemas.microsoft.com/office/drawing/2014/main" val="196163491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rgbClr val="222222"/>
                          </a:solidFill>
                          <a:effectLst/>
                        </a:rPr>
                        <a:t>* Переходный период действует только в отношении российских товаров из РРПП и не распространяется на товары из реестра ЕАЭС (ЕРПП). </a:t>
                      </a:r>
                    </a:p>
                  </a:txBody>
                  <a:tcPr marL="60960" marR="60960" marT="121920" marB="1219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7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2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Рекомендации для успешного участия в закупках: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1541416"/>
            <a:ext cx="11416938" cy="4983927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600" b="1" dirty="0"/>
              <a:t>Соблюдать требования ПП №719 и оформлять заявки с учетом всех нюансов балльной оценки. (при наличии)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600" b="1" dirty="0"/>
              <a:t>Внимательно проверить  наличие и соответствие требованиям к баллам.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1600" dirty="0"/>
              <a:t>Используйте три способа проверки в 719-ПП: 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 коду ОКПД 2, 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 наименованию продукции 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 разделу приложений.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1600" dirty="0"/>
              <a:t>Обратите внимание на примечания и сноски — именно там содержатся минимальные и процентные пороги.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600" b="1" dirty="0"/>
              <a:t>Убедитесь, что реестровая запись: </a:t>
            </a:r>
          </a:p>
          <a:p>
            <a:pPr marL="1085850" lvl="2" indent="-285750">
              <a:spcBef>
                <a:spcPts val="0"/>
              </a:spcBef>
            </a:pPr>
            <a:r>
              <a:rPr lang="ru-RU" sz="1600" dirty="0"/>
              <a:t>действует;</a:t>
            </a:r>
          </a:p>
          <a:p>
            <a:pPr marL="1085850" lvl="2" indent="-285750">
              <a:spcBef>
                <a:spcPts val="0"/>
              </a:spcBef>
            </a:pPr>
            <a:r>
              <a:rPr lang="ru-RU" sz="1600" dirty="0"/>
              <a:t>соответствует поставляемому товару;</a:t>
            </a:r>
          </a:p>
          <a:p>
            <a:pPr marL="1085850" lvl="2" indent="-285750">
              <a:spcBef>
                <a:spcPts val="0"/>
              </a:spcBef>
            </a:pPr>
            <a:r>
              <a:rPr lang="ru-RU" sz="1600" dirty="0"/>
              <a:t>включает информацию о совокупном количестве баллов, и это количество не ниже установленного порога на текущий год.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600" b="1" dirty="0"/>
              <a:t>Учитывайте переходные периоды.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1600" dirty="0"/>
              <a:t>Для части позиций из перечней «защитных» мер действует переходный период по </a:t>
            </a:r>
            <a:r>
              <a:rPr lang="ru-RU" sz="1600" dirty="0" err="1"/>
              <a:t>пп</a:t>
            </a:r>
            <a:r>
              <a:rPr lang="ru-RU" sz="1600" dirty="0"/>
              <a:t> «н» п. 10 1875-ПП. Если заказчик закупает позицию из этого списка, в заявке не нужно указывать баллы.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600" b="1" dirty="0"/>
              <a:t>Следите за изменениями в ПП №719, разъяснениями ведомств и практикой ФАС.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sz="1600" dirty="0"/>
              <a:t>Требования к товарам часто меняются. Минфин и </a:t>
            </a:r>
            <a:r>
              <a:rPr lang="ru-RU" sz="1600" dirty="0" err="1"/>
              <a:t>Минпромторг</a:t>
            </a:r>
            <a:r>
              <a:rPr lang="ru-RU" sz="1600" dirty="0"/>
              <a:t> публикуют разъяснения по спорным ситуациям, а ФАС размещает практику применения норм тендерного законодательства.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13833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084382"/>
              </p:ext>
            </p:extLst>
          </p:nvPr>
        </p:nvGraphicFramePr>
        <p:xfrm>
          <a:off x="613953" y="1763486"/>
          <a:ext cx="11103429" cy="436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5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Актуальные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39" y="1496874"/>
            <a:ext cx="10990217" cy="507342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Продление </a:t>
            </a:r>
            <a:r>
              <a:rPr lang="ru-RU" b="1" dirty="0"/>
              <a:t>срока действия реестровых записей до 5 </a:t>
            </a:r>
            <a:r>
              <a:rPr lang="ru-RU" b="1" dirty="0" smtClean="0"/>
              <a:t>лет </a:t>
            </a:r>
          </a:p>
          <a:p>
            <a:pPr marL="800100" lvl="2" indent="0">
              <a:buNone/>
            </a:pPr>
            <a:r>
              <a:rPr lang="ru-RU" dirty="0" smtClean="0"/>
              <a:t>Постановление </a:t>
            </a:r>
            <a:r>
              <a:rPr lang="ru-RU" dirty="0"/>
              <a:t>Правительства Российской Федерации от 7 августа 2025 г. № 1182 «О сроке действия реестровых записей реестра российской промышленной продукции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b="1" dirty="0"/>
              <a:t>Порядок подтверждения производства телекоммуникационного </a:t>
            </a:r>
            <a:r>
              <a:rPr lang="ru-RU" b="1" dirty="0" smtClean="0"/>
              <a:t>оборудования</a:t>
            </a:r>
          </a:p>
          <a:p>
            <a:pPr marL="800100" lvl="2" indent="0">
              <a:buNone/>
            </a:pPr>
            <a:r>
              <a:rPr lang="ru-RU" dirty="0"/>
              <a:t>Постановление Правительства Российской Федерации от 8 июля 2025 г. № 1030 «О внесении изменений в некоторые акты Правительства Российской Федерации</a:t>
            </a:r>
            <a:r>
              <a:rPr lang="ru-RU" dirty="0" smtClean="0"/>
              <a:t>»</a:t>
            </a:r>
            <a:endParaRPr lang="ru-RU" dirty="0"/>
          </a:p>
          <a:p>
            <a:pPr lvl="2"/>
            <a:r>
              <a:rPr lang="ru-RU" dirty="0"/>
              <a:t>Перенос телекоммуникационного оборудования из единого реестра российской радиоэлектронной продукции (ПП РФ от 10.07.2019 № 878) в реестр российской промышленной продукции (ПП РФ от 17.07.2015 № 719); </a:t>
            </a:r>
          </a:p>
          <a:p>
            <a:pPr lvl="2"/>
            <a:r>
              <a:rPr lang="ru-RU" dirty="0"/>
              <a:t>•Исключение из реестра российской промышленной продукции (ПП РФ от 17.07.2015 № 719) телекоммуникационного оборудования, ранее включенного на основании сертификата формы СТ-1; </a:t>
            </a:r>
          </a:p>
          <a:p>
            <a:pPr lvl="2"/>
            <a:r>
              <a:rPr lang="ru-RU" dirty="0"/>
              <a:t>•Внесение в раздел IX приложения к Постановлению № 719 требований, предъявляемых к телекоммуникационному оборудованию. </a:t>
            </a:r>
          </a:p>
          <a:p>
            <a:r>
              <a:rPr lang="ru-RU" dirty="0" smtClean="0"/>
              <a:t>По продукции </a:t>
            </a:r>
            <a:r>
              <a:rPr lang="ru-RU" dirty="0"/>
              <a:t>телекоммуникационного оборудования </a:t>
            </a:r>
            <a:r>
              <a:rPr lang="ru-RU" b="1" dirty="0" smtClean="0"/>
              <a:t>подведомственной </a:t>
            </a:r>
            <a:r>
              <a:rPr lang="ru-RU" b="1" dirty="0"/>
              <a:t>организацией </a:t>
            </a:r>
            <a:r>
              <a:rPr lang="ru-RU" b="1" dirty="0" err="1"/>
              <a:t>Минпромторга</a:t>
            </a:r>
            <a:r>
              <a:rPr lang="ru-RU" b="1" dirty="0"/>
              <a:t> России</a:t>
            </a:r>
            <a:r>
              <a:rPr lang="ru-RU" dirty="0"/>
              <a:t>, указанной в распоряжении Правительства Российской Федерации от 12 апреля 2020 года № 994-р, за которой указанным распоряжением закреплены коды ОКПД 2 26.2, </a:t>
            </a:r>
            <a:r>
              <a:rPr lang="ru-RU" dirty="0" smtClean="0"/>
              <a:t>26.3 выдается </a:t>
            </a:r>
            <a:r>
              <a:rPr lang="ru-RU" b="1" dirty="0" smtClean="0"/>
              <a:t>акт </a:t>
            </a:r>
            <a:r>
              <a:rPr lang="ru-RU" b="1" dirty="0"/>
              <a:t>проверки </a:t>
            </a:r>
            <a:r>
              <a:rPr lang="ru-RU" dirty="0"/>
              <a:t>выполнения отдельных условий и технологических </a:t>
            </a:r>
            <a:r>
              <a:rPr lang="ru-RU" dirty="0" smtClean="0"/>
              <a:t>операций</a:t>
            </a:r>
          </a:p>
          <a:p>
            <a:pPr marL="800100" lvl="2" indent="0">
              <a:buNone/>
            </a:pPr>
            <a:r>
              <a:rPr lang="ru-RU" sz="2300" dirty="0"/>
              <a:t>Приказ ТПП России от 29.10.2025 г. № 70 «О внесении изменений в Положение о порядке выдачи документов для целей подтверждения производства российской промышленной продукции» 4.3.25(1)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83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Нормативное регулирование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926" y="1579154"/>
            <a:ext cx="10006148" cy="4782457"/>
          </a:xfrm>
        </p:spPr>
        <p:txBody>
          <a:bodyPr>
            <a:noAutofit/>
          </a:bodyPr>
          <a:lstStyle/>
          <a:p>
            <a:pPr marL="88900" indent="363538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Постановление Правительства РФ от 17 июля 2015 года № 719 «О подтверждении производства промышленной продукции на территории Российской Федерации». </a:t>
            </a:r>
          </a:p>
          <a:p>
            <a:pPr marL="88900" indent="363538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Положение о порядке выдачи документов для целей подтверждения производства промышленной продукции на территории Российской Федерации, утвержденное приказом ТПП России от 30 мая 2018 года № 52. </a:t>
            </a:r>
          </a:p>
          <a:p>
            <a:pPr marL="88900" indent="363538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Правила определения страны происхождения товаров, являющиеся неотъемлемой частью Соглашения о Правилах определения страны происхождения товаров в Содружестве Независимых Государств от 20 ноября 2009 года.</a:t>
            </a:r>
          </a:p>
          <a:p>
            <a:pPr marL="88900" indent="363538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Приказ ТПП России от 28 декабря 2017 г. № 95 «О торгово-промышленных палатах в РФ, уполномоченных на реализацию постановления Правительства РФ от 17 июля 2015 г. № 719 «О подтверждении производства промышленной продукции на территории Российской Федерации». </a:t>
            </a:r>
          </a:p>
          <a:p>
            <a:pPr marL="88900" indent="363538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Приказ ТПП России от 27 июля 2018 г. № 69 «Об утверждении Методики определения размера платы за проведение работ по выдаче актов экспертизы о соответствии производимой промышленной продукции требованиям, предъявляемым в целях ее отнесения к продукции, произведенной на территории Российской Федерации, и сертификатов о происхождении товара формы СТ-1 и внесении изменений в приказ ТПП РФ от 5 декабря 2017 года № 85 «Об утверждении тарифов».</a:t>
            </a:r>
          </a:p>
        </p:txBody>
      </p:sp>
    </p:spTree>
    <p:extLst>
      <p:ext uri="{BB962C8B-B14F-4D97-AF65-F5344CB8AC3E}">
        <p14:creationId xmlns:p14="http://schemas.microsoft.com/office/powerpoint/2010/main" val="6280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1763486"/>
            <a:ext cx="10985863" cy="500275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Порядок подтверждения условия – «изготовление печатной платы», изготавливаемой подрядной производственной площадкой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От </a:t>
            </a:r>
            <a:r>
              <a:rPr lang="ru-RU" dirty="0"/>
              <a:t>подрядной производственной площадки: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сведения </a:t>
            </a:r>
            <a:r>
              <a:rPr lang="ru-RU" dirty="0"/>
              <a:t>о производственных площадях;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сведения </a:t>
            </a:r>
            <a:r>
              <a:rPr lang="ru-RU" dirty="0"/>
              <a:t>о производственном оборудовании;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сведения </a:t>
            </a:r>
            <a:r>
              <a:rPr lang="ru-RU" dirty="0"/>
              <a:t>о списочной численности персонала;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комплект </a:t>
            </a:r>
            <a:r>
              <a:rPr lang="ru-RU" dirty="0"/>
              <a:t>технологической документации;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паспорт </a:t>
            </a:r>
            <a:r>
              <a:rPr lang="ru-RU" dirty="0"/>
              <a:t>на печатную плату</a:t>
            </a:r>
            <a:r>
              <a:rPr lang="ru-RU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От </a:t>
            </a:r>
            <a:r>
              <a:rPr lang="ru-RU" dirty="0"/>
              <a:t>заявителя: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комплект </a:t>
            </a:r>
            <a:r>
              <a:rPr lang="ru-RU" dirty="0"/>
              <a:t>конструкторской документации (сборочный чертеж в обязательном порядке, а также </a:t>
            </a:r>
            <a:r>
              <a:rPr lang="ru-RU" dirty="0" err="1"/>
              <a:t>gerber</a:t>
            </a:r>
            <a:r>
              <a:rPr lang="ru-RU" dirty="0"/>
              <a:t>-файлы в случае, если их представление предусмотрено Постановлением № 719);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договор </a:t>
            </a:r>
            <a:r>
              <a:rPr lang="ru-RU" dirty="0"/>
              <a:t>производства/поставки с подрядной производственной площадкой;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первичная </a:t>
            </a:r>
            <a:r>
              <a:rPr lang="ru-RU" dirty="0"/>
              <a:t>документация, подтверждающая факт поставки изготовленной печатной платы</a:t>
            </a:r>
            <a:r>
              <a:rPr lang="ru-RU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Продукция </a:t>
            </a:r>
            <a:r>
              <a:rPr lang="ru-RU" b="1" dirty="0"/>
              <a:t>отрасли легкой промышленности</a:t>
            </a:r>
            <a:endParaRPr lang="ru-RU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оформлять </a:t>
            </a:r>
            <a:r>
              <a:rPr lang="ru-RU" dirty="0"/>
              <a:t>техническое описание к таким техническим </a:t>
            </a:r>
            <a:r>
              <a:rPr lang="ru-RU" dirty="0" smtClean="0"/>
              <a:t>условиям, размещенным в открытом доступе</a:t>
            </a:r>
            <a:endParaRPr lang="ru-RU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в каталоге ГИСП в графе «Изготовлена по» указать – «ТО к ТУ» (с указанием всех реквизитов данных документов);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подтвердить </a:t>
            </a:r>
            <a:r>
              <a:rPr lang="ru-RU" dirty="0"/>
              <a:t>наличие прав на техническое описание в </a:t>
            </a:r>
            <a:r>
              <a:rPr lang="ru-RU" dirty="0" smtClean="0"/>
              <a:t>установленном порядке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21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1606731"/>
            <a:ext cx="10567851" cy="4010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Продукция </a:t>
            </a:r>
            <a:r>
              <a:rPr lang="ru-RU" b="1" dirty="0"/>
              <a:t>отрасли специального машиностроения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идентификация </a:t>
            </a:r>
            <a:r>
              <a:rPr lang="ru-RU" dirty="0"/>
              <a:t>и </a:t>
            </a:r>
            <a:r>
              <a:rPr lang="ru-RU" dirty="0" smtClean="0"/>
              <a:t>классификация </a:t>
            </a:r>
            <a:r>
              <a:rPr lang="ru-RU" dirty="0"/>
              <a:t>самоходных машин </a:t>
            </a:r>
            <a:r>
              <a:rPr lang="ru-RU" dirty="0" smtClean="0"/>
              <a:t>и </a:t>
            </a:r>
            <a:r>
              <a:rPr lang="ru-RU" dirty="0"/>
              <a:t>прицепов к ним в принимаемых (выдаваемых) в отношении такой </a:t>
            </a:r>
            <a:r>
              <a:rPr lang="ru-RU" dirty="0" smtClean="0"/>
              <a:t>машиностроительной </a:t>
            </a:r>
            <a:r>
              <a:rPr lang="ru-RU" dirty="0"/>
              <a:t>продукции документах об оценке ее </a:t>
            </a:r>
            <a:r>
              <a:rPr lang="ru-RU" dirty="0" smtClean="0"/>
              <a:t>соответствия обязательным </a:t>
            </a:r>
            <a:r>
              <a:rPr lang="ru-RU" dirty="0"/>
              <a:t>требованиям безопасности, установленным </a:t>
            </a:r>
            <a:r>
              <a:rPr lang="ru-RU" dirty="0" smtClean="0"/>
              <a:t>техническими </a:t>
            </a:r>
            <a:r>
              <a:rPr lang="ru-RU" dirty="0"/>
              <a:t>регламентами Таможенного союза «О безопасности машин </a:t>
            </a:r>
            <a:r>
              <a:rPr lang="ru-RU" dirty="0" smtClean="0"/>
              <a:t>и </a:t>
            </a:r>
            <a:r>
              <a:rPr lang="ru-RU" dirty="0"/>
              <a:t>оборудования» (ТР ТС 010/2011) и «О безопасности сельскохозяйственных </a:t>
            </a:r>
            <a:r>
              <a:rPr lang="ru-RU" dirty="0" smtClean="0"/>
              <a:t>и </a:t>
            </a:r>
            <a:r>
              <a:rPr lang="ru-RU" dirty="0"/>
              <a:t>лесохозяйственных тракторов и прицепов к ним» (ТР ТС 031/2012) </a:t>
            </a:r>
            <a:r>
              <a:rPr lang="ru-RU" dirty="0" smtClean="0"/>
              <a:t>Утверждены </a:t>
            </a:r>
            <a:r>
              <a:rPr lang="ru-RU" dirty="0" err="1"/>
              <a:t>Минпромторгом</a:t>
            </a:r>
            <a:r>
              <a:rPr lang="ru-RU" dirty="0"/>
              <a:t> России, </a:t>
            </a:r>
            <a:r>
              <a:rPr lang="ru-RU" dirty="0" err="1"/>
              <a:t>Росаккредитацией</a:t>
            </a:r>
            <a:r>
              <a:rPr lang="ru-RU" dirty="0"/>
              <a:t> и </a:t>
            </a:r>
            <a:r>
              <a:rPr lang="ru-RU" dirty="0" err="1"/>
              <a:t>Росстандартом</a:t>
            </a:r>
            <a:r>
              <a:rPr lang="ru-RU" dirty="0"/>
              <a:t> </a:t>
            </a:r>
          </a:p>
          <a:p>
            <a:r>
              <a:rPr lang="ru-RU" dirty="0"/>
              <a:t>Содержат перечень кодов ТН ВЭД ЕАЭС к промышленной продукции отрасли специального </a:t>
            </a:r>
            <a:r>
              <a:rPr lang="ru-RU" dirty="0" smtClean="0"/>
              <a:t>машиностроения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Путаница понятий «производство» и «использование произведенных»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90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предприятиям: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06" y="1457423"/>
            <a:ext cx="10411097" cy="5201264"/>
          </a:xfrm>
        </p:spPr>
        <p:txBody>
          <a:bodyPr>
            <a:no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/>
              <a:t>При проведении консультации экспертом ТПП Чувашской Республики организовать участие следующих сотрудников: 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ru-RU" sz="1800" dirty="0"/>
              <a:t>Руководитель (заместитель руководителя).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ru-RU" sz="1800" dirty="0"/>
              <a:t>Ответственное лицо за сбор материала и загрузку документов в ГИСП.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ru-RU" sz="1800" dirty="0"/>
              <a:t>Конструктор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ru-RU" sz="1800" dirty="0"/>
              <a:t>Технолог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ru-RU" sz="1800" dirty="0"/>
              <a:t>Главный бухгалтер (бухгалтер, экономист)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/>
              <a:t>ВНИМАТЕЛЬНО слушать эксперта;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C00000"/>
                </a:solidFill>
              </a:rPr>
              <a:t>Изучить нормативную документацию </a:t>
            </a:r>
            <a:r>
              <a:rPr lang="ru-RU" sz="1800" dirty="0"/>
              <a:t>(Постановление правительства № 719, Приказ ТПП РФ № 52 и пр..) </a:t>
            </a:r>
            <a:r>
              <a:rPr lang="ru-RU" sz="1800" dirty="0">
                <a:solidFill>
                  <a:srgbClr val="C00000"/>
                </a:solidFill>
              </a:rPr>
              <a:t>СЛЕДИТЬ ЗА ИЗМЕНЕНИЯМИ</a:t>
            </a:r>
            <a:r>
              <a:rPr lang="ru-RU" sz="1800" dirty="0"/>
              <a:t>.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/>
              <a:t>Внимательно отнестись к назначению ответственного лица! Оно </a:t>
            </a:r>
            <a:r>
              <a:rPr lang="ru-RU" sz="1800" dirty="0" err="1"/>
              <a:t>д.б</a:t>
            </a:r>
            <a:r>
              <a:rPr lang="ru-RU" sz="1800" dirty="0"/>
              <a:t>. компетентно!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/>
              <a:t>При ротации сотрудников (увольнение и т.п.) </a:t>
            </a:r>
            <a:r>
              <a:rPr lang="ru-RU" sz="1800" dirty="0">
                <a:solidFill>
                  <a:srgbClr val="C00000"/>
                </a:solidFill>
              </a:rPr>
              <a:t>готовить приемника</a:t>
            </a:r>
            <a:r>
              <a:rPr lang="ru-RU" sz="1800" dirty="0"/>
              <a:t>. (повторное обучение будет платным!) 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C00000"/>
                </a:solidFill>
              </a:rPr>
              <a:t>ОТКЛЮЧИТЬ РЕЖИМ СОПРОТИВЛЕНИЯ</a:t>
            </a:r>
            <a:r>
              <a:rPr lang="ru-RU" sz="1800" dirty="0"/>
              <a:t>!. Задача экспертов ТПП -  максимально правильно оформить акт экспертизы или экспертное заключение для возможности внесения вашей продукции в реестр. </a:t>
            </a:r>
          </a:p>
          <a:p>
            <a:pPr lvl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/>
              <a:t>При сборе документов и подаче заявки закладывать в свои графики регламентное время проведения работ по экспертизе документации. (</a:t>
            </a:r>
            <a:r>
              <a:rPr lang="ru-RU" sz="1800" dirty="0">
                <a:solidFill>
                  <a:srgbClr val="C00000"/>
                </a:solidFill>
              </a:rPr>
              <a:t>но не 3 дня</a:t>
            </a:r>
            <a:r>
              <a:rPr lang="ru-RU" sz="1800" dirty="0"/>
              <a:t>)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746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Вместе мы будем </a:t>
            </a:r>
            <a:r>
              <a:rPr lang="ru-RU" dirty="0" smtClean="0"/>
              <a:t>сильнее</a:t>
            </a:r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D02A575-DB36-8F79-1F91-F04C8EBF4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3" y="4154097"/>
            <a:ext cx="1979566" cy="19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Необходимость подтверждения производства российской промышленной продукции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726" y="1528354"/>
            <a:ext cx="8442690" cy="326879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Участие в государственных и муниципальных закупках. </a:t>
            </a: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В </a:t>
            </a:r>
            <a:r>
              <a:rPr lang="ru-RU" dirty="0"/>
              <a:t>том числе в закупках для нужд обороны страны и безопасности государства.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Получение </a:t>
            </a:r>
            <a:r>
              <a:rPr lang="ru-RU" dirty="0"/>
              <a:t>субсидий.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Использование </a:t>
            </a:r>
            <a:r>
              <a:rPr lang="ru-RU" dirty="0"/>
              <a:t>при поиске отечественных аналогов в рамках установленных запретов и ограничений на закупку иностранной продукции.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Использование </a:t>
            </a:r>
            <a:r>
              <a:rPr lang="ru-RU" dirty="0"/>
              <a:t>знака «В Реестре российской продукции». </a:t>
            </a: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Его </a:t>
            </a:r>
            <a:r>
              <a:rPr lang="ru-RU" dirty="0"/>
              <a:t>можно применять в рекламной печатной продукции, на сайте организации, профильных выставках, упаковке товара и так далее.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4797152"/>
            <a:ext cx="1296144" cy="12958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66166" y="4797153"/>
            <a:ext cx="4487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1F5F"/>
                </a:solidFill>
                <a:latin typeface="Century Gothic" panose="020B0502020202020204" pitchFamily="34" charset="0"/>
              </a:rPr>
              <a:t>Государственная информационная система промышленности 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247" y="4740194"/>
            <a:ext cx="1445775" cy="14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sz="2800" dirty="0"/>
              <a:t>Определение вида подтверждающего документа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160021"/>
              </p:ext>
            </p:extLst>
          </p:nvPr>
        </p:nvGraphicFramePr>
        <p:xfrm>
          <a:off x="2025445" y="1280160"/>
          <a:ext cx="9260864" cy="51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4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Процесс получения подтверждающего документа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1061298"/>
            <a:ext cx="7066800" cy="53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686" y="4453300"/>
            <a:ext cx="7268589" cy="1848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91" r="1627"/>
          <a:stretch/>
        </p:blipFill>
        <p:spPr>
          <a:xfrm>
            <a:off x="2495600" y="692696"/>
            <a:ext cx="7344816" cy="4105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48" y="1326778"/>
            <a:ext cx="619211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2" y="780681"/>
            <a:ext cx="7249537" cy="529663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499" y="1551357"/>
            <a:ext cx="5624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408228"/>
              </p:ext>
            </p:extLst>
          </p:nvPr>
        </p:nvGraphicFramePr>
        <p:xfrm>
          <a:off x="1005841" y="2671123"/>
          <a:ext cx="10189028" cy="385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781" y="538551"/>
            <a:ext cx="7049484" cy="18100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47528" y="2253065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Этапы экспертизы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887083"/>
              </p:ext>
            </p:extLst>
          </p:nvPr>
        </p:nvGraphicFramePr>
        <p:xfrm>
          <a:off x="1981199" y="1085850"/>
          <a:ext cx="9409611" cy="53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9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2019</TotalTime>
  <Words>2177</Words>
  <Application>Microsoft Office PowerPoint</Application>
  <PresentationFormat>Широкоэкранный</PresentationFormat>
  <Paragraphs>189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Franklin Gothic Book</vt:lpstr>
      <vt:lpstr>Crop</vt:lpstr>
      <vt:lpstr>Актуальные вопросы  подтверждения производства российской промышленной продукции </vt:lpstr>
      <vt:lpstr>Нормативное регулирование</vt:lpstr>
      <vt:lpstr>Необходимость подтверждения производства российской промышленной продукции </vt:lpstr>
      <vt:lpstr>Определение вида подтверждающего документа</vt:lpstr>
      <vt:lpstr>Процесс получения подтверждающего документа</vt:lpstr>
      <vt:lpstr>Презентация PowerPoint</vt:lpstr>
      <vt:lpstr>Презентация PowerPoint</vt:lpstr>
      <vt:lpstr>Презентация PowerPoint</vt:lpstr>
      <vt:lpstr>Этапы экспертизы</vt:lpstr>
      <vt:lpstr>ВАЖНО! Изменения в реестровой записи  осуществляются в случае, если произошло изменение в:</vt:lpstr>
      <vt:lpstr>Повторная подача заявления  после окончания срока действия предшествующего выданного акта экспертизы или сертификата СТ-1</vt:lpstr>
      <vt:lpstr>Акт оценки</vt:lpstr>
      <vt:lpstr>Сроки подачи заявки на включение сведений в реестр</vt:lpstr>
      <vt:lpstr>Повторные выездные проверки</vt:lpstr>
      <vt:lpstr>Структура ПП РФ № 1875</vt:lpstr>
      <vt:lpstr>Презентация PowerPoint</vt:lpstr>
      <vt:lpstr>Рекомендации для успешного участия в закупках:</vt:lpstr>
      <vt:lpstr>Презентация PowerPoint</vt:lpstr>
      <vt:lpstr>Актуальные вопросы:</vt:lpstr>
      <vt:lpstr>Презентация PowerPoint</vt:lpstr>
      <vt:lpstr>Презентация PowerPoint</vt:lpstr>
      <vt:lpstr>Рекомендации предприятиям:</vt:lpstr>
      <vt:lpstr>Вместе мы будем сильнее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219</cp:revision>
  <dcterms:created xsi:type="dcterms:W3CDTF">2023-01-24T12:15:21Z</dcterms:created>
  <dcterms:modified xsi:type="dcterms:W3CDTF">2025-11-27T06:04:11Z</dcterms:modified>
</cp:coreProperties>
</file>